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6" r:id="rId8"/>
    <p:sldId id="261" r:id="rId9"/>
    <p:sldId id="262" r:id="rId10"/>
    <p:sldId id="263" r:id="rId11"/>
    <p:sldId id="264"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E6057-3559-4E53-9DE4-7A837F609B9B}" type="doc">
      <dgm:prSet loTypeId="urn:microsoft.com/office/officeart/2005/8/layout/chart3" loCatId="cycle" qsTypeId="urn:microsoft.com/office/officeart/2005/8/quickstyle/simple1" qsCatId="simple" csTypeId="urn:microsoft.com/office/officeart/2005/8/colors/colorful1" csCatId="colorful" phldr="1"/>
      <dgm:spPr/>
      <dgm:t>
        <a:bodyPr/>
        <a:lstStyle/>
        <a:p>
          <a:endParaRPr lang="en-US"/>
        </a:p>
      </dgm:t>
    </dgm:pt>
    <dgm:pt modelId="{D3458E95-DEE7-4CD7-B547-CF26A0F30B34}">
      <dgm:prSet/>
      <dgm:spPr/>
      <dgm:t>
        <a:bodyPr/>
        <a:lstStyle/>
        <a:p>
          <a:r>
            <a:rPr lang="en-US" dirty="0" err="1"/>
            <a:t>zevenstapsprong</a:t>
          </a:r>
          <a:endParaRPr lang="en-US" dirty="0"/>
        </a:p>
      </dgm:t>
    </dgm:pt>
    <dgm:pt modelId="{FA5226EF-7A94-4612-A181-09421B25AD75}" type="parTrans" cxnId="{85FD43EE-B697-491C-82BB-2E436C2402B9}">
      <dgm:prSet/>
      <dgm:spPr/>
      <dgm:t>
        <a:bodyPr/>
        <a:lstStyle/>
        <a:p>
          <a:endParaRPr lang="en-US"/>
        </a:p>
      </dgm:t>
    </dgm:pt>
    <dgm:pt modelId="{322C093E-5435-4009-AF41-1E475B33BFC6}" type="sibTrans" cxnId="{85FD43EE-B697-491C-82BB-2E436C2402B9}">
      <dgm:prSet/>
      <dgm:spPr/>
      <dgm:t>
        <a:bodyPr/>
        <a:lstStyle/>
        <a:p>
          <a:endParaRPr lang="en-US"/>
        </a:p>
      </dgm:t>
    </dgm:pt>
    <dgm:pt modelId="{2A7F59AE-8ADB-4717-AB31-F837EFEF6583}">
      <dgm:prSet/>
      <dgm:spPr/>
      <dgm:t>
        <a:bodyPr/>
        <a:lstStyle/>
        <a:p>
          <a:r>
            <a:rPr lang="nl-NL"/>
            <a:t>PVA</a:t>
          </a:r>
          <a:endParaRPr lang="en-US"/>
        </a:p>
      </dgm:t>
    </dgm:pt>
    <dgm:pt modelId="{B7B63257-68AE-4863-A0A6-5881F5811B21}" type="parTrans" cxnId="{8205CC35-57B3-4F52-8404-08F5F3643178}">
      <dgm:prSet/>
      <dgm:spPr/>
      <dgm:t>
        <a:bodyPr/>
        <a:lstStyle/>
        <a:p>
          <a:endParaRPr lang="en-US"/>
        </a:p>
      </dgm:t>
    </dgm:pt>
    <dgm:pt modelId="{24793C9B-C63D-457A-B8E3-B7870E80CFFB}" type="sibTrans" cxnId="{8205CC35-57B3-4F52-8404-08F5F3643178}">
      <dgm:prSet/>
      <dgm:spPr/>
      <dgm:t>
        <a:bodyPr/>
        <a:lstStyle/>
        <a:p>
          <a:endParaRPr lang="en-US"/>
        </a:p>
      </dgm:t>
    </dgm:pt>
    <dgm:pt modelId="{3904D0C5-3CB2-4CE3-BDD5-62759D93267A}">
      <dgm:prSet/>
      <dgm:spPr/>
      <dgm:t>
        <a:bodyPr/>
        <a:lstStyle/>
        <a:p>
          <a:r>
            <a:rPr lang="nl-NL" dirty="0"/>
            <a:t>planning </a:t>
          </a:r>
          <a:endParaRPr lang="en-US" dirty="0"/>
        </a:p>
      </dgm:t>
    </dgm:pt>
    <dgm:pt modelId="{B9425335-2CDA-48E7-8FAA-510DCF376037}" type="parTrans" cxnId="{25EF42FD-40BD-4B7B-A304-013FF9D53A42}">
      <dgm:prSet/>
      <dgm:spPr/>
      <dgm:t>
        <a:bodyPr/>
        <a:lstStyle/>
        <a:p>
          <a:endParaRPr lang="en-US"/>
        </a:p>
      </dgm:t>
    </dgm:pt>
    <dgm:pt modelId="{9427591C-52EE-4A9E-AFE0-6B0647B7B61E}" type="sibTrans" cxnId="{25EF42FD-40BD-4B7B-A304-013FF9D53A42}">
      <dgm:prSet/>
      <dgm:spPr/>
      <dgm:t>
        <a:bodyPr/>
        <a:lstStyle/>
        <a:p>
          <a:endParaRPr lang="en-US"/>
        </a:p>
      </dgm:t>
    </dgm:pt>
    <dgm:pt modelId="{60F7A0FB-78C4-4CAE-9105-4205BCB83739}" type="pres">
      <dgm:prSet presAssocID="{628E6057-3559-4E53-9DE4-7A837F609B9B}" presName="compositeShape" presStyleCnt="0">
        <dgm:presLayoutVars>
          <dgm:chMax val="7"/>
          <dgm:dir/>
          <dgm:resizeHandles val="exact"/>
        </dgm:presLayoutVars>
      </dgm:prSet>
      <dgm:spPr/>
    </dgm:pt>
    <dgm:pt modelId="{61FF1680-F146-4CAB-A3F6-CA70AE9DE8A2}" type="pres">
      <dgm:prSet presAssocID="{628E6057-3559-4E53-9DE4-7A837F609B9B}" presName="wedge1" presStyleLbl="node1" presStyleIdx="0" presStyleCnt="3"/>
      <dgm:spPr/>
    </dgm:pt>
    <dgm:pt modelId="{0B5079D9-506A-4CF9-AD15-B42B13788451}" type="pres">
      <dgm:prSet presAssocID="{628E6057-3559-4E53-9DE4-7A837F609B9B}" presName="wedge1Tx" presStyleLbl="node1" presStyleIdx="0" presStyleCnt="3">
        <dgm:presLayoutVars>
          <dgm:chMax val="0"/>
          <dgm:chPref val="0"/>
          <dgm:bulletEnabled val="1"/>
        </dgm:presLayoutVars>
      </dgm:prSet>
      <dgm:spPr/>
    </dgm:pt>
    <dgm:pt modelId="{DDC37A57-F896-4B25-A185-BC7047102E49}" type="pres">
      <dgm:prSet presAssocID="{628E6057-3559-4E53-9DE4-7A837F609B9B}" presName="wedge2" presStyleLbl="node1" presStyleIdx="1" presStyleCnt="3"/>
      <dgm:spPr/>
    </dgm:pt>
    <dgm:pt modelId="{2882644E-F041-48B2-9962-2BE4265E9BCA}" type="pres">
      <dgm:prSet presAssocID="{628E6057-3559-4E53-9DE4-7A837F609B9B}" presName="wedge2Tx" presStyleLbl="node1" presStyleIdx="1" presStyleCnt="3">
        <dgm:presLayoutVars>
          <dgm:chMax val="0"/>
          <dgm:chPref val="0"/>
          <dgm:bulletEnabled val="1"/>
        </dgm:presLayoutVars>
      </dgm:prSet>
      <dgm:spPr/>
    </dgm:pt>
    <dgm:pt modelId="{985CAB12-531B-4F3F-A53B-6A7DBFA2E3B5}" type="pres">
      <dgm:prSet presAssocID="{628E6057-3559-4E53-9DE4-7A837F609B9B}" presName="wedge3" presStyleLbl="node1" presStyleIdx="2" presStyleCnt="3"/>
      <dgm:spPr/>
    </dgm:pt>
    <dgm:pt modelId="{7256F0D9-A394-4384-9991-6FD1FA852E43}" type="pres">
      <dgm:prSet presAssocID="{628E6057-3559-4E53-9DE4-7A837F609B9B}" presName="wedge3Tx" presStyleLbl="node1" presStyleIdx="2" presStyleCnt="3">
        <dgm:presLayoutVars>
          <dgm:chMax val="0"/>
          <dgm:chPref val="0"/>
          <dgm:bulletEnabled val="1"/>
        </dgm:presLayoutVars>
      </dgm:prSet>
      <dgm:spPr/>
    </dgm:pt>
  </dgm:ptLst>
  <dgm:cxnLst>
    <dgm:cxn modelId="{E527AA0D-829D-4792-B043-DDC32102FEEF}" type="presOf" srcId="{3904D0C5-3CB2-4CE3-BDD5-62759D93267A}" destId="{985CAB12-531B-4F3F-A53B-6A7DBFA2E3B5}" srcOrd="0" destOrd="0" presId="urn:microsoft.com/office/officeart/2005/8/layout/chart3"/>
    <dgm:cxn modelId="{8205CC35-57B3-4F52-8404-08F5F3643178}" srcId="{628E6057-3559-4E53-9DE4-7A837F609B9B}" destId="{2A7F59AE-8ADB-4717-AB31-F837EFEF6583}" srcOrd="1" destOrd="0" parTransId="{B7B63257-68AE-4863-A0A6-5881F5811B21}" sibTransId="{24793C9B-C63D-457A-B8E3-B7870E80CFFB}"/>
    <dgm:cxn modelId="{69101142-8469-4A8A-A44B-3221718C555C}" type="presOf" srcId="{D3458E95-DEE7-4CD7-B547-CF26A0F30B34}" destId="{0B5079D9-506A-4CF9-AD15-B42B13788451}" srcOrd="1" destOrd="0" presId="urn:microsoft.com/office/officeart/2005/8/layout/chart3"/>
    <dgm:cxn modelId="{9E719478-1AFD-47BA-B75B-9C85B8A67C95}" type="presOf" srcId="{628E6057-3559-4E53-9DE4-7A837F609B9B}" destId="{60F7A0FB-78C4-4CAE-9105-4205BCB83739}" srcOrd="0" destOrd="0" presId="urn:microsoft.com/office/officeart/2005/8/layout/chart3"/>
    <dgm:cxn modelId="{4A2A0F86-0B05-4F30-B9C8-F9C7A85AF65A}" type="presOf" srcId="{2A7F59AE-8ADB-4717-AB31-F837EFEF6583}" destId="{2882644E-F041-48B2-9962-2BE4265E9BCA}" srcOrd="1" destOrd="0" presId="urn:microsoft.com/office/officeart/2005/8/layout/chart3"/>
    <dgm:cxn modelId="{CD3E8DC5-3100-4D2C-B79B-C0AE84D9844E}" type="presOf" srcId="{3904D0C5-3CB2-4CE3-BDD5-62759D93267A}" destId="{7256F0D9-A394-4384-9991-6FD1FA852E43}" srcOrd="1" destOrd="0" presId="urn:microsoft.com/office/officeart/2005/8/layout/chart3"/>
    <dgm:cxn modelId="{6D15BFDB-7A22-4E16-8566-BC56EEEC1076}" type="presOf" srcId="{2A7F59AE-8ADB-4717-AB31-F837EFEF6583}" destId="{DDC37A57-F896-4B25-A185-BC7047102E49}" srcOrd="0" destOrd="0" presId="urn:microsoft.com/office/officeart/2005/8/layout/chart3"/>
    <dgm:cxn modelId="{85FD43EE-B697-491C-82BB-2E436C2402B9}" srcId="{628E6057-3559-4E53-9DE4-7A837F609B9B}" destId="{D3458E95-DEE7-4CD7-B547-CF26A0F30B34}" srcOrd="0" destOrd="0" parTransId="{FA5226EF-7A94-4612-A181-09421B25AD75}" sibTransId="{322C093E-5435-4009-AF41-1E475B33BFC6}"/>
    <dgm:cxn modelId="{10E440FD-B0DD-471D-9D4C-5F460F8F8E5E}" type="presOf" srcId="{D3458E95-DEE7-4CD7-B547-CF26A0F30B34}" destId="{61FF1680-F146-4CAB-A3F6-CA70AE9DE8A2}" srcOrd="0" destOrd="0" presId="urn:microsoft.com/office/officeart/2005/8/layout/chart3"/>
    <dgm:cxn modelId="{25EF42FD-40BD-4B7B-A304-013FF9D53A42}" srcId="{628E6057-3559-4E53-9DE4-7A837F609B9B}" destId="{3904D0C5-3CB2-4CE3-BDD5-62759D93267A}" srcOrd="2" destOrd="0" parTransId="{B9425335-2CDA-48E7-8FAA-510DCF376037}" sibTransId="{9427591C-52EE-4A9E-AFE0-6B0647B7B61E}"/>
    <dgm:cxn modelId="{308C7230-B652-46AF-B684-8D7FBF0ACFBC}" type="presParOf" srcId="{60F7A0FB-78C4-4CAE-9105-4205BCB83739}" destId="{61FF1680-F146-4CAB-A3F6-CA70AE9DE8A2}" srcOrd="0" destOrd="0" presId="urn:microsoft.com/office/officeart/2005/8/layout/chart3"/>
    <dgm:cxn modelId="{C1490C5F-6415-43F1-AB7F-6709BE1EA98C}" type="presParOf" srcId="{60F7A0FB-78C4-4CAE-9105-4205BCB83739}" destId="{0B5079D9-506A-4CF9-AD15-B42B13788451}" srcOrd="1" destOrd="0" presId="urn:microsoft.com/office/officeart/2005/8/layout/chart3"/>
    <dgm:cxn modelId="{11FB4150-9B8F-4BB8-B557-6765600EEA0E}" type="presParOf" srcId="{60F7A0FB-78C4-4CAE-9105-4205BCB83739}" destId="{DDC37A57-F896-4B25-A185-BC7047102E49}" srcOrd="2" destOrd="0" presId="urn:microsoft.com/office/officeart/2005/8/layout/chart3"/>
    <dgm:cxn modelId="{FD6D0891-3857-4A97-AF06-F837FDA156E4}" type="presParOf" srcId="{60F7A0FB-78C4-4CAE-9105-4205BCB83739}" destId="{2882644E-F041-48B2-9962-2BE4265E9BCA}" srcOrd="3" destOrd="0" presId="urn:microsoft.com/office/officeart/2005/8/layout/chart3"/>
    <dgm:cxn modelId="{07F51B52-0559-4A93-857F-A857A88072A3}" type="presParOf" srcId="{60F7A0FB-78C4-4CAE-9105-4205BCB83739}" destId="{985CAB12-531B-4F3F-A53B-6A7DBFA2E3B5}" srcOrd="4" destOrd="0" presId="urn:microsoft.com/office/officeart/2005/8/layout/chart3"/>
    <dgm:cxn modelId="{8682BA59-E994-4455-B733-D871C23D86DE}" type="presParOf" srcId="{60F7A0FB-78C4-4CAE-9105-4205BCB83739}" destId="{7256F0D9-A394-4384-9991-6FD1FA852E4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23AF4C-4729-4F1A-B2F4-FFEB26E1FEE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D720E29-DAC9-4619-82C8-1AB476B4D922}">
      <dgm:prSet custT="1"/>
      <dgm:spPr/>
      <dgm:t>
        <a:bodyPr/>
        <a:lstStyle/>
        <a:p>
          <a:r>
            <a:rPr lang="nl-NL" sz="4400" dirty="0"/>
            <a:t>PVA</a:t>
          </a:r>
          <a:endParaRPr lang="en-US" sz="4400" dirty="0"/>
        </a:p>
      </dgm:t>
    </dgm:pt>
    <dgm:pt modelId="{2C658145-8853-4C03-9C5A-9D1513B280F4}" type="parTrans" cxnId="{6154B5DB-7C7C-412F-B892-1C9C4BE30D26}">
      <dgm:prSet/>
      <dgm:spPr/>
      <dgm:t>
        <a:bodyPr/>
        <a:lstStyle/>
        <a:p>
          <a:endParaRPr lang="en-US"/>
        </a:p>
      </dgm:t>
    </dgm:pt>
    <dgm:pt modelId="{D67CCD8C-F22B-4205-B665-5F572F198661}" type="sibTrans" cxnId="{6154B5DB-7C7C-412F-B892-1C9C4BE30D26}">
      <dgm:prSet/>
      <dgm:spPr/>
      <dgm:t>
        <a:bodyPr/>
        <a:lstStyle/>
        <a:p>
          <a:endParaRPr lang="en-US"/>
        </a:p>
      </dgm:t>
    </dgm:pt>
    <dgm:pt modelId="{4C348224-4373-408E-8D16-00F807FD5DA8}">
      <dgm:prSet/>
      <dgm:spPr/>
      <dgm:t>
        <a:bodyPr/>
        <a:lstStyle/>
        <a:p>
          <a:r>
            <a:rPr lang="nl-NL"/>
            <a:t>Planning</a:t>
          </a:r>
          <a:endParaRPr lang="en-US"/>
        </a:p>
      </dgm:t>
    </dgm:pt>
    <dgm:pt modelId="{8B9D6EA2-26B1-4D86-903C-909DA0969238}" type="parTrans" cxnId="{2E040C65-08EE-4A71-B0CD-77E90449AEBB}">
      <dgm:prSet/>
      <dgm:spPr/>
      <dgm:t>
        <a:bodyPr/>
        <a:lstStyle/>
        <a:p>
          <a:endParaRPr lang="en-US"/>
        </a:p>
      </dgm:t>
    </dgm:pt>
    <dgm:pt modelId="{666715EF-490D-4A61-96B7-0F8FF4B020AE}" type="sibTrans" cxnId="{2E040C65-08EE-4A71-B0CD-77E90449AEBB}">
      <dgm:prSet/>
      <dgm:spPr/>
      <dgm:t>
        <a:bodyPr/>
        <a:lstStyle/>
        <a:p>
          <a:endParaRPr lang="en-US"/>
        </a:p>
      </dgm:t>
    </dgm:pt>
    <dgm:pt modelId="{B5511A0C-7B8D-47B3-8C16-6932E9AF5D27}">
      <dgm:prSet/>
      <dgm:spPr/>
      <dgm:t>
        <a:bodyPr/>
        <a:lstStyle/>
        <a:p>
          <a:r>
            <a:rPr lang="nl-NL"/>
            <a:t>Zevenstapsprong </a:t>
          </a:r>
          <a:endParaRPr lang="en-US"/>
        </a:p>
      </dgm:t>
    </dgm:pt>
    <dgm:pt modelId="{F28AB66D-BBC8-4C98-8CB2-B93ECB5710C8}" type="parTrans" cxnId="{8FCDED9E-16B3-47C6-9CDC-0540BDA854E3}">
      <dgm:prSet/>
      <dgm:spPr/>
      <dgm:t>
        <a:bodyPr/>
        <a:lstStyle/>
        <a:p>
          <a:endParaRPr lang="en-US"/>
        </a:p>
      </dgm:t>
    </dgm:pt>
    <dgm:pt modelId="{AE9DE4CD-E235-476C-89D2-3C4D6F41C4C0}" type="sibTrans" cxnId="{8FCDED9E-16B3-47C6-9CDC-0540BDA854E3}">
      <dgm:prSet/>
      <dgm:spPr/>
      <dgm:t>
        <a:bodyPr/>
        <a:lstStyle/>
        <a:p>
          <a:endParaRPr lang="en-US"/>
        </a:p>
      </dgm:t>
    </dgm:pt>
    <dgm:pt modelId="{9FA7FCC8-77D1-4FB2-A177-FECD9613C117}" type="pres">
      <dgm:prSet presAssocID="{2923AF4C-4729-4F1A-B2F4-FFEB26E1FEE9}" presName="linear" presStyleCnt="0">
        <dgm:presLayoutVars>
          <dgm:animLvl val="lvl"/>
          <dgm:resizeHandles val="exact"/>
        </dgm:presLayoutVars>
      </dgm:prSet>
      <dgm:spPr/>
    </dgm:pt>
    <dgm:pt modelId="{0753066E-E64E-48C2-8D37-81F18F1D2C1F}" type="pres">
      <dgm:prSet presAssocID="{1D720E29-DAC9-4619-82C8-1AB476B4D922}" presName="parentText" presStyleLbl="node1" presStyleIdx="0" presStyleCnt="3" custScaleY="122737" custLinFactNeighborX="-3661" custLinFactNeighborY="-54977">
        <dgm:presLayoutVars>
          <dgm:chMax val="0"/>
          <dgm:bulletEnabled val="1"/>
        </dgm:presLayoutVars>
      </dgm:prSet>
      <dgm:spPr/>
    </dgm:pt>
    <dgm:pt modelId="{52F30654-CB72-4918-9F64-A5DF0B247E56}" type="pres">
      <dgm:prSet presAssocID="{D67CCD8C-F22B-4205-B665-5F572F198661}" presName="spacer" presStyleCnt="0"/>
      <dgm:spPr/>
    </dgm:pt>
    <dgm:pt modelId="{2DF71D6B-247D-4358-B9CE-267B76D54333}" type="pres">
      <dgm:prSet presAssocID="{4C348224-4373-408E-8D16-00F807FD5DA8}" presName="parentText" presStyleLbl="node1" presStyleIdx="1" presStyleCnt="3" custScaleY="45812" custLinFactNeighborX="-1937" custLinFactNeighborY="13757">
        <dgm:presLayoutVars>
          <dgm:chMax val="0"/>
          <dgm:bulletEnabled val="1"/>
        </dgm:presLayoutVars>
      </dgm:prSet>
      <dgm:spPr/>
    </dgm:pt>
    <dgm:pt modelId="{CB4F77F7-D07C-4024-B6F2-A351AEE23C72}" type="pres">
      <dgm:prSet presAssocID="{666715EF-490D-4A61-96B7-0F8FF4B020AE}" presName="spacer" presStyleCnt="0"/>
      <dgm:spPr/>
    </dgm:pt>
    <dgm:pt modelId="{928DCD21-05D7-496B-88AE-A4510D9149C1}" type="pres">
      <dgm:prSet presAssocID="{B5511A0C-7B8D-47B3-8C16-6932E9AF5D27}" presName="parentText" presStyleLbl="node1" presStyleIdx="2" presStyleCnt="3" custScaleY="52891">
        <dgm:presLayoutVars>
          <dgm:chMax val="0"/>
          <dgm:bulletEnabled val="1"/>
        </dgm:presLayoutVars>
      </dgm:prSet>
      <dgm:spPr/>
    </dgm:pt>
  </dgm:ptLst>
  <dgm:cxnLst>
    <dgm:cxn modelId="{605E8E37-F651-496D-AE8C-0209CCEA4944}" type="presOf" srcId="{4C348224-4373-408E-8D16-00F807FD5DA8}" destId="{2DF71D6B-247D-4358-B9CE-267B76D54333}" srcOrd="0" destOrd="0" presId="urn:microsoft.com/office/officeart/2005/8/layout/vList2"/>
    <dgm:cxn modelId="{23A7B444-0E54-4EFB-AC75-A11D048A8D35}" type="presOf" srcId="{2923AF4C-4729-4F1A-B2F4-FFEB26E1FEE9}" destId="{9FA7FCC8-77D1-4FB2-A177-FECD9613C117}" srcOrd="0" destOrd="0" presId="urn:microsoft.com/office/officeart/2005/8/layout/vList2"/>
    <dgm:cxn modelId="{2E040C65-08EE-4A71-B0CD-77E90449AEBB}" srcId="{2923AF4C-4729-4F1A-B2F4-FFEB26E1FEE9}" destId="{4C348224-4373-408E-8D16-00F807FD5DA8}" srcOrd="1" destOrd="0" parTransId="{8B9D6EA2-26B1-4D86-903C-909DA0969238}" sibTransId="{666715EF-490D-4A61-96B7-0F8FF4B020AE}"/>
    <dgm:cxn modelId="{8FCDED9E-16B3-47C6-9CDC-0540BDA854E3}" srcId="{2923AF4C-4729-4F1A-B2F4-FFEB26E1FEE9}" destId="{B5511A0C-7B8D-47B3-8C16-6932E9AF5D27}" srcOrd="2" destOrd="0" parTransId="{F28AB66D-BBC8-4C98-8CB2-B93ECB5710C8}" sibTransId="{AE9DE4CD-E235-476C-89D2-3C4D6F41C4C0}"/>
    <dgm:cxn modelId="{FB8F3BA4-8F95-4A70-B427-E1E588681134}" type="presOf" srcId="{1D720E29-DAC9-4619-82C8-1AB476B4D922}" destId="{0753066E-E64E-48C2-8D37-81F18F1D2C1F}" srcOrd="0" destOrd="0" presId="urn:microsoft.com/office/officeart/2005/8/layout/vList2"/>
    <dgm:cxn modelId="{A9A448B3-D18C-4B54-98AB-1FBF538324E2}" type="presOf" srcId="{B5511A0C-7B8D-47B3-8C16-6932E9AF5D27}" destId="{928DCD21-05D7-496B-88AE-A4510D9149C1}" srcOrd="0" destOrd="0" presId="urn:microsoft.com/office/officeart/2005/8/layout/vList2"/>
    <dgm:cxn modelId="{6154B5DB-7C7C-412F-B892-1C9C4BE30D26}" srcId="{2923AF4C-4729-4F1A-B2F4-FFEB26E1FEE9}" destId="{1D720E29-DAC9-4619-82C8-1AB476B4D922}" srcOrd="0" destOrd="0" parTransId="{2C658145-8853-4C03-9C5A-9D1513B280F4}" sibTransId="{D67CCD8C-F22B-4205-B665-5F572F198661}"/>
    <dgm:cxn modelId="{7ECB6E8D-60FA-4290-ACB4-DB6B8B12070D}" type="presParOf" srcId="{9FA7FCC8-77D1-4FB2-A177-FECD9613C117}" destId="{0753066E-E64E-48C2-8D37-81F18F1D2C1F}" srcOrd="0" destOrd="0" presId="urn:microsoft.com/office/officeart/2005/8/layout/vList2"/>
    <dgm:cxn modelId="{EFB0258B-DE9B-4838-B0B5-EE8A9048855C}" type="presParOf" srcId="{9FA7FCC8-77D1-4FB2-A177-FECD9613C117}" destId="{52F30654-CB72-4918-9F64-A5DF0B247E56}" srcOrd="1" destOrd="0" presId="urn:microsoft.com/office/officeart/2005/8/layout/vList2"/>
    <dgm:cxn modelId="{AC4370D0-F209-4C15-BA48-1DB2D692C844}" type="presParOf" srcId="{9FA7FCC8-77D1-4FB2-A177-FECD9613C117}" destId="{2DF71D6B-247D-4358-B9CE-267B76D54333}" srcOrd="2" destOrd="0" presId="urn:microsoft.com/office/officeart/2005/8/layout/vList2"/>
    <dgm:cxn modelId="{42A8D10A-ECE0-49CB-A74E-139487A55080}" type="presParOf" srcId="{9FA7FCC8-77D1-4FB2-A177-FECD9613C117}" destId="{CB4F77F7-D07C-4024-B6F2-A351AEE23C72}" srcOrd="3" destOrd="0" presId="urn:microsoft.com/office/officeart/2005/8/layout/vList2"/>
    <dgm:cxn modelId="{CDEB8B7E-A0A9-40A8-A94D-FB29BF2F7864}" type="presParOf" srcId="{9FA7FCC8-77D1-4FB2-A177-FECD9613C117}" destId="{928DCD21-05D7-496B-88AE-A4510D9149C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F1680-F146-4CAB-A3F6-CA70AE9DE8A2}">
      <dsp:nvSpPr>
        <dsp:cNvPr id="0" name=""/>
        <dsp:cNvSpPr/>
      </dsp:nvSpPr>
      <dsp:spPr>
        <a:xfrm>
          <a:off x="1212701" y="344614"/>
          <a:ext cx="4288536" cy="4288536"/>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zevenstapsprong</a:t>
          </a:r>
          <a:endParaRPr lang="en-US" sz="1600" kern="1200" dirty="0"/>
        </a:p>
      </dsp:txBody>
      <dsp:txXfrm>
        <a:off x="3544337" y="1135951"/>
        <a:ext cx="1455039" cy="1429512"/>
      </dsp:txXfrm>
    </dsp:sp>
    <dsp:sp modelId="{DDC37A57-F896-4B25-A185-BC7047102E49}">
      <dsp:nvSpPr>
        <dsp:cNvPr id="0" name=""/>
        <dsp:cNvSpPr/>
      </dsp:nvSpPr>
      <dsp:spPr>
        <a:xfrm>
          <a:off x="991637" y="472249"/>
          <a:ext cx="4288536" cy="4288536"/>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a:t>PVA</a:t>
          </a:r>
          <a:endParaRPr lang="en-US" sz="1600" kern="1200"/>
        </a:p>
      </dsp:txBody>
      <dsp:txXfrm>
        <a:off x="2165879" y="3178111"/>
        <a:ext cx="1940052" cy="1327403"/>
      </dsp:txXfrm>
    </dsp:sp>
    <dsp:sp modelId="{985CAB12-531B-4F3F-A53B-6A7DBFA2E3B5}">
      <dsp:nvSpPr>
        <dsp:cNvPr id="0" name=""/>
        <dsp:cNvSpPr/>
      </dsp:nvSpPr>
      <dsp:spPr>
        <a:xfrm>
          <a:off x="991637" y="472249"/>
          <a:ext cx="4288536" cy="4288536"/>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planning </a:t>
          </a:r>
          <a:endParaRPr lang="en-US" sz="1600" kern="1200" dirty="0"/>
        </a:p>
      </dsp:txBody>
      <dsp:txXfrm>
        <a:off x="1451123" y="1314640"/>
        <a:ext cx="1455039" cy="1429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3066E-E64E-48C2-8D37-81F18F1D2C1F}">
      <dsp:nvSpPr>
        <dsp:cNvPr id="0" name=""/>
        <dsp:cNvSpPr/>
      </dsp:nvSpPr>
      <dsp:spPr>
        <a:xfrm>
          <a:off x="0" y="567450"/>
          <a:ext cx="6492875" cy="18840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nl-NL" sz="4400" kern="1200" dirty="0"/>
            <a:t>PVA</a:t>
          </a:r>
          <a:endParaRPr lang="en-US" sz="4400" kern="1200" dirty="0"/>
        </a:p>
      </dsp:txBody>
      <dsp:txXfrm>
        <a:off x="91972" y="659422"/>
        <a:ext cx="6308931" cy="1700118"/>
      </dsp:txXfrm>
    </dsp:sp>
    <dsp:sp modelId="{2DF71D6B-247D-4358-B9CE-267B76D54333}">
      <dsp:nvSpPr>
        <dsp:cNvPr id="0" name=""/>
        <dsp:cNvSpPr/>
      </dsp:nvSpPr>
      <dsp:spPr>
        <a:xfrm>
          <a:off x="0" y="2762522"/>
          <a:ext cx="6492875" cy="70323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Planning</a:t>
          </a:r>
          <a:endParaRPr lang="en-US" sz="2900" kern="1200"/>
        </a:p>
      </dsp:txBody>
      <dsp:txXfrm>
        <a:off x="34329" y="2796851"/>
        <a:ext cx="6424217" cy="634574"/>
      </dsp:txXfrm>
    </dsp:sp>
    <dsp:sp modelId="{928DCD21-05D7-496B-88AE-A4510D9149C1}">
      <dsp:nvSpPr>
        <dsp:cNvPr id="0" name=""/>
        <dsp:cNvSpPr/>
      </dsp:nvSpPr>
      <dsp:spPr>
        <a:xfrm>
          <a:off x="0" y="3624718"/>
          <a:ext cx="6492875" cy="8118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Zevenstapsprong </a:t>
          </a:r>
          <a:endParaRPr lang="en-US" sz="2900" kern="1200"/>
        </a:p>
      </dsp:txBody>
      <dsp:txXfrm>
        <a:off x="39634" y="3664352"/>
        <a:ext cx="6413607" cy="73263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46B74-A24A-42FF-98DF-67474FEC3C3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F158460-C62A-4952-8494-504017155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4C04219-9473-4B13-873D-3A8A62D4923F}"/>
              </a:ext>
            </a:extLst>
          </p:cNvPr>
          <p:cNvSpPr>
            <a:spLocks noGrp="1"/>
          </p:cNvSpPr>
          <p:nvPr>
            <p:ph type="dt" sz="half" idx="10"/>
          </p:nvPr>
        </p:nvSpPr>
        <p:spPr/>
        <p:txBody>
          <a:bodyPr/>
          <a:lstStyle/>
          <a:p>
            <a:fld id="{F9AD639F-7A44-4AF5-85CA-7E8F9F40AB4C}" type="datetimeFigureOut">
              <a:rPr lang="nl-NL" smtClean="0"/>
              <a:t>13-4-2020</a:t>
            </a:fld>
            <a:endParaRPr lang="nl-NL"/>
          </a:p>
        </p:txBody>
      </p:sp>
      <p:sp>
        <p:nvSpPr>
          <p:cNvPr id="5" name="Tijdelijke aanduiding voor voettekst 4">
            <a:extLst>
              <a:ext uri="{FF2B5EF4-FFF2-40B4-BE49-F238E27FC236}">
                <a16:creationId xmlns:a16="http://schemas.microsoft.com/office/drawing/2014/main" id="{455CCE09-7270-4F51-AB16-369288D03B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4FB750F-9245-4BB6-9E01-58E5CA869073}"/>
              </a:ext>
            </a:extLst>
          </p:cNvPr>
          <p:cNvSpPr>
            <a:spLocks noGrp="1"/>
          </p:cNvSpPr>
          <p:nvPr>
            <p:ph type="sldNum" sz="quarter" idx="12"/>
          </p:nvPr>
        </p:nvSpPr>
        <p:spPr/>
        <p:txBody>
          <a:bodyPr/>
          <a:lstStyle/>
          <a:p>
            <a:fld id="{0C11D510-98D7-41EE-8378-38B3EE5ECE21}" type="slidenum">
              <a:rPr lang="nl-NL" smtClean="0"/>
              <a:t>‹nr.›</a:t>
            </a:fld>
            <a:endParaRPr lang="nl-NL"/>
          </a:p>
        </p:txBody>
      </p:sp>
    </p:spTree>
    <p:extLst>
      <p:ext uri="{BB962C8B-B14F-4D97-AF65-F5344CB8AC3E}">
        <p14:creationId xmlns:p14="http://schemas.microsoft.com/office/powerpoint/2010/main" val="366707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ED07C4-13C3-4535-B0C6-131D0E02C1F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C5B2CE8-5385-47C0-AEA0-D34AAA45CAE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4D345EB-56CD-45BB-908F-51683DD3322B}"/>
              </a:ext>
            </a:extLst>
          </p:cNvPr>
          <p:cNvSpPr>
            <a:spLocks noGrp="1"/>
          </p:cNvSpPr>
          <p:nvPr>
            <p:ph type="dt" sz="half" idx="10"/>
          </p:nvPr>
        </p:nvSpPr>
        <p:spPr/>
        <p:txBody>
          <a:bodyPr/>
          <a:lstStyle/>
          <a:p>
            <a:fld id="{F9AD639F-7A44-4AF5-85CA-7E8F9F40AB4C}" type="datetimeFigureOut">
              <a:rPr lang="nl-NL" smtClean="0"/>
              <a:t>13-4-2020</a:t>
            </a:fld>
            <a:endParaRPr lang="nl-NL"/>
          </a:p>
        </p:txBody>
      </p:sp>
      <p:sp>
        <p:nvSpPr>
          <p:cNvPr id="5" name="Tijdelijke aanduiding voor voettekst 4">
            <a:extLst>
              <a:ext uri="{FF2B5EF4-FFF2-40B4-BE49-F238E27FC236}">
                <a16:creationId xmlns:a16="http://schemas.microsoft.com/office/drawing/2014/main" id="{62F22286-60EB-4E4F-AF62-8FB94BCB83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EB630B-C23B-4020-892F-8E4A5A61629B}"/>
              </a:ext>
            </a:extLst>
          </p:cNvPr>
          <p:cNvSpPr>
            <a:spLocks noGrp="1"/>
          </p:cNvSpPr>
          <p:nvPr>
            <p:ph type="sldNum" sz="quarter" idx="12"/>
          </p:nvPr>
        </p:nvSpPr>
        <p:spPr/>
        <p:txBody>
          <a:bodyPr/>
          <a:lstStyle/>
          <a:p>
            <a:fld id="{0C11D510-98D7-41EE-8378-38B3EE5ECE21}" type="slidenum">
              <a:rPr lang="nl-NL" smtClean="0"/>
              <a:t>‹nr.›</a:t>
            </a:fld>
            <a:endParaRPr lang="nl-NL"/>
          </a:p>
        </p:txBody>
      </p:sp>
    </p:spTree>
    <p:extLst>
      <p:ext uri="{BB962C8B-B14F-4D97-AF65-F5344CB8AC3E}">
        <p14:creationId xmlns:p14="http://schemas.microsoft.com/office/powerpoint/2010/main" val="117099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2CF666-681B-4F56-AAAC-654580D6896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66FB487-2148-4703-A8B3-0EE096FDB8E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C685EB-E0D3-4767-AC0D-F66D6317AE6F}"/>
              </a:ext>
            </a:extLst>
          </p:cNvPr>
          <p:cNvSpPr>
            <a:spLocks noGrp="1"/>
          </p:cNvSpPr>
          <p:nvPr>
            <p:ph type="dt" sz="half" idx="10"/>
          </p:nvPr>
        </p:nvSpPr>
        <p:spPr/>
        <p:txBody>
          <a:bodyPr/>
          <a:lstStyle/>
          <a:p>
            <a:fld id="{F9AD639F-7A44-4AF5-85CA-7E8F9F40AB4C}" type="datetimeFigureOut">
              <a:rPr lang="nl-NL" smtClean="0"/>
              <a:t>13-4-2020</a:t>
            </a:fld>
            <a:endParaRPr lang="nl-NL"/>
          </a:p>
        </p:txBody>
      </p:sp>
      <p:sp>
        <p:nvSpPr>
          <p:cNvPr id="5" name="Tijdelijke aanduiding voor voettekst 4">
            <a:extLst>
              <a:ext uri="{FF2B5EF4-FFF2-40B4-BE49-F238E27FC236}">
                <a16:creationId xmlns:a16="http://schemas.microsoft.com/office/drawing/2014/main" id="{C81270FD-F3BB-431D-A24F-96CFE3ED10E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83E860-664E-445C-A472-F96542E37764}"/>
              </a:ext>
            </a:extLst>
          </p:cNvPr>
          <p:cNvSpPr>
            <a:spLocks noGrp="1"/>
          </p:cNvSpPr>
          <p:nvPr>
            <p:ph type="sldNum" sz="quarter" idx="12"/>
          </p:nvPr>
        </p:nvSpPr>
        <p:spPr/>
        <p:txBody>
          <a:bodyPr/>
          <a:lstStyle/>
          <a:p>
            <a:fld id="{0C11D510-98D7-41EE-8378-38B3EE5ECE21}" type="slidenum">
              <a:rPr lang="nl-NL" smtClean="0"/>
              <a:t>‹nr.›</a:t>
            </a:fld>
            <a:endParaRPr lang="nl-NL"/>
          </a:p>
        </p:txBody>
      </p:sp>
    </p:spTree>
    <p:extLst>
      <p:ext uri="{BB962C8B-B14F-4D97-AF65-F5344CB8AC3E}">
        <p14:creationId xmlns:p14="http://schemas.microsoft.com/office/powerpoint/2010/main" val="53725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0DBCF-D315-4F66-9A3C-DB8917D5988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AFA9C77-C005-40A5-ABD2-0B0F6CBD97E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B17D5A-A6BC-44CC-89BD-472DE4015EEF}"/>
              </a:ext>
            </a:extLst>
          </p:cNvPr>
          <p:cNvSpPr>
            <a:spLocks noGrp="1"/>
          </p:cNvSpPr>
          <p:nvPr>
            <p:ph type="dt" sz="half" idx="10"/>
          </p:nvPr>
        </p:nvSpPr>
        <p:spPr/>
        <p:txBody>
          <a:bodyPr/>
          <a:lstStyle/>
          <a:p>
            <a:fld id="{F9AD639F-7A44-4AF5-85CA-7E8F9F40AB4C}" type="datetimeFigureOut">
              <a:rPr lang="nl-NL" smtClean="0"/>
              <a:t>13-4-2020</a:t>
            </a:fld>
            <a:endParaRPr lang="nl-NL"/>
          </a:p>
        </p:txBody>
      </p:sp>
      <p:sp>
        <p:nvSpPr>
          <p:cNvPr id="5" name="Tijdelijke aanduiding voor voettekst 4">
            <a:extLst>
              <a:ext uri="{FF2B5EF4-FFF2-40B4-BE49-F238E27FC236}">
                <a16:creationId xmlns:a16="http://schemas.microsoft.com/office/drawing/2014/main" id="{E880A0D8-8DCE-4E73-8769-A47D19ECC8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948A62-736A-4283-8B17-4F09404DD89A}"/>
              </a:ext>
            </a:extLst>
          </p:cNvPr>
          <p:cNvSpPr>
            <a:spLocks noGrp="1"/>
          </p:cNvSpPr>
          <p:nvPr>
            <p:ph type="sldNum" sz="quarter" idx="12"/>
          </p:nvPr>
        </p:nvSpPr>
        <p:spPr/>
        <p:txBody>
          <a:bodyPr/>
          <a:lstStyle/>
          <a:p>
            <a:fld id="{0C11D510-98D7-41EE-8378-38B3EE5ECE21}" type="slidenum">
              <a:rPr lang="nl-NL" smtClean="0"/>
              <a:t>‹nr.›</a:t>
            </a:fld>
            <a:endParaRPr lang="nl-NL"/>
          </a:p>
        </p:txBody>
      </p:sp>
    </p:spTree>
    <p:extLst>
      <p:ext uri="{BB962C8B-B14F-4D97-AF65-F5344CB8AC3E}">
        <p14:creationId xmlns:p14="http://schemas.microsoft.com/office/powerpoint/2010/main" val="247305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544497-7319-4DC5-B92B-7A9BE960851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AED456C-7D29-4BC3-A6B8-669AB8749F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463527F-6F01-4543-97AD-2C583AF5E89D}"/>
              </a:ext>
            </a:extLst>
          </p:cNvPr>
          <p:cNvSpPr>
            <a:spLocks noGrp="1"/>
          </p:cNvSpPr>
          <p:nvPr>
            <p:ph type="dt" sz="half" idx="10"/>
          </p:nvPr>
        </p:nvSpPr>
        <p:spPr/>
        <p:txBody>
          <a:bodyPr/>
          <a:lstStyle/>
          <a:p>
            <a:fld id="{F9AD639F-7A44-4AF5-85CA-7E8F9F40AB4C}" type="datetimeFigureOut">
              <a:rPr lang="nl-NL" smtClean="0"/>
              <a:t>13-4-2020</a:t>
            </a:fld>
            <a:endParaRPr lang="nl-NL"/>
          </a:p>
        </p:txBody>
      </p:sp>
      <p:sp>
        <p:nvSpPr>
          <p:cNvPr id="5" name="Tijdelijke aanduiding voor voettekst 4">
            <a:extLst>
              <a:ext uri="{FF2B5EF4-FFF2-40B4-BE49-F238E27FC236}">
                <a16:creationId xmlns:a16="http://schemas.microsoft.com/office/drawing/2014/main" id="{3D312E71-8BEA-48C1-8068-14CB048F15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7A7974-F20E-45D1-A6DC-43C88429846B}"/>
              </a:ext>
            </a:extLst>
          </p:cNvPr>
          <p:cNvSpPr>
            <a:spLocks noGrp="1"/>
          </p:cNvSpPr>
          <p:nvPr>
            <p:ph type="sldNum" sz="quarter" idx="12"/>
          </p:nvPr>
        </p:nvSpPr>
        <p:spPr/>
        <p:txBody>
          <a:bodyPr/>
          <a:lstStyle/>
          <a:p>
            <a:fld id="{0C11D510-98D7-41EE-8378-38B3EE5ECE21}" type="slidenum">
              <a:rPr lang="nl-NL" smtClean="0"/>
              <a:t>‹nr.›</a:t>
            </a:fld>
            <a:endParaRPr lang="nl-NL"/>
          </a:p>
        </p:txBody>
      </p:sp>
    </p:spTree>
    <p:extLst>
      <p:ext uri="{BB962C8B-B14F-4D97-AF65-F5344CB8AC3E}">
        <p14:creationId xmlns:p14="http://schemas.microsoft.com/office/powerpoint/2010/main" val="357369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6C815-D57F-423C-974A-7480ADC8BE9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B315AB3-C48F-4DCF-AFD0-B694B9511A4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595BE71-E3D9-4DA7-8B3F-A0374209049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A22CC5B-743F-4565-AB45-1433990B818B}"/>
              </a:ext>
            </a:extLst>
          </p:cNvPr>
          <p:cNvSpPr>
            <a:spLocks noGrp="1"/>
          </p:cNvSpPr>
          <p:nvPr>
            <p:ph type="dt" sz="half" idx="10"/>
          </p:nvPr>
        </p:nvSpPr>
        <p:spPr/>
        <p:txBody>
          <a:bodyPr/>
          <a:lstStyle/>
          <a:p>
            <a:fld id="{F9AD639F-7A44-4AF5-85CA-7E8F9F40AB4C}" type="datetimeFigureOut">
              <a:rPr lang="nl-NL" smtClean="0"/>
              <a:t>13-4-2020</a:t>
            </a:fld>
            <a:endParaRPr lang="nl-NL"/>
          </a:p>
        </p:txBody>
      </p:sp>
      <p:sp>
        <p:nvSpPr>
          <p:cNvPr id="6" name="Tijdelijke aanduiding voor voettekst 5">
            <a:extLst>
              <a:ext uri="{FF2B5EF4-FFF2-40B4-BE49-F238E27FC236}">
                <a16:creationId xmlns:a16="http://schemas.microsoft.com/office/drawing/2014/main" id="{93144934-F20A-454E-9345-DEA6E97BF7D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B0B2BE2-65E6-448B-BB1D-03ACB32CC834}"/>
              </a:ext>
            </a:extLst>
          </p:cNvPr>
          <p:cNvSpPr>
            <a:spLocks noGrp="1"/>
          </p:cNvSpPr>
          <p:nvPr>
            <p:ph type="sldNum" sz="quarter" idx="12"/>
          </p:nvPr>
        </p:nvSpPr>
        <p:spPr/>
        <p:txBody>
          <a:bodyPr/>
          <a:lstStyle/>
          <a:p>
            <a:fld id="{0C11D510-98D7-41EE-8378-38B3EE5ECE21}" type="slidenum">
              <a:rPr lang="nl-NL" smtClean="0"/>
              <a:t>‹nr.›</a:t>
            </a:fld>
            <a:endParaRPr lang="nl-NL"/>
          </a:p>
        </p:txBody>
      </p:sp>
    </p:spTree>
    <p:extLst>
      <p:ext uri="{BB962C8B-B14F-4D97-AF65-F5344CB8AC3E}">
        <p14:creationId xmlns:p14="http://schemas.microsoft.com/office/powerpoint/2010/main" val="167312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8394F-35C0-4498-B013-56DDE212AC2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CB22955-189A-495E-A792-AC23B6945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C4F5695-2B03-4630-B166-AC69F8CC65A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BB59ECA-751D-4067-A969-55D186A80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DBF375B-F98D-4AD7-9D0B-909D5504009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050D445-8793-4138-8DA3-4991D7CB4F3F}"/>
              </a:ext>
            </a:extLst>
          </p:cNvPr>
          <p:cNvSpPr>
            <a:spLocks noGrp="1"/>
          </p:cNvSpPr>
          <p:nvPr>
            <p:ph type="dt" sz="half" idx="10"/>
          </p:nvPr>
        </p:nvSpPr>
        <p:spPr/>
        <p:txBody>
          <a:bodyPr/>
          <a:lstStyle/>
          <a:p>
            <a:fld id="{F9AD639F-7A44-4AF5-85CA-7E8F9F40AB4C}" type="datetimeFigureOut">
              <a:rPr lang="nl-NL" smtClean="0"/>
              <a:t>13-4-2020</a:t>
            </a:fld>
            <a:endParaRPr lang="nl-NL"/>
          </a:p>
        </p:txBody>
      </p:sp>
      <p:sp>
        <p:nvSpPr>
          <p:cNvPr id="8" name="Tijdelijke aanduiding voor voettekst 7">
            <a:extLst>
              <a:ext uri="{FF2B5EF4-FFF2-40B4-BE49-F238E27FC236}">
                <a16:creationId xmlns:a16="http://schemas.microsoft.com/office/drawing/2014/main" id="{998A8977-F7CA-4F48-9B75-E70FFA10A0F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52D4F52-663B-48F6-B147-FA0DFFB99445}"/>
              </a:ext>
            </a:extLst>
          </p:cNvPr>
          <p:cNvSpPr>
            <a:spLocks noGrp="1"/>
          </p:cNvSpPr>
          <p:nvPr>
            <p:ph type="sldNum" sz="quarter" idx="12"/>
          </p:nvPr>
        </p:nvSpPr>
        <p:spPr/>
        <p:txBody>
          <a:bodyPr/>
          <a:lstStyle/>
          <a:p>
            <a:fld id="{0C11D510-98D7-41EE-8378-38B3EE5ECE21}" type="slidenum">
              <a:rPr lang="nl-NL" smtClean="0"/>
              <a:t>‹nr.›</a:t>
            </a:fld>
            <a:endParaRPr lang="nl-NL"/>
          </a:p>
        </p:txBody>
      </p:sp>
    </p:spTree>
    <p:extLst>
      <p:ext uri="{BB962C8B-B14F-4D97-AF65-F5344CB8AC3E}">
        <p14:creationId xmlns:p14="http://schemas.microsoft.com/office/powerpoint/2010/main" val="105842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12C7F-57EF-4365-9779-4EE14285AAE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19416B2-AC66-46CD-992A-8E3B197FC1BD}"/>
              </a:ext>
            </a:extLst>
          </p:cNvPr>
          <p:cNvSpPr>
            <a:spLocks noGrp="1"/>
          </p:cNvSpPr>
          <p:nvPr>
            <p:ph type="dt" sz="half" idx="10"/>
          </p:nvPr>
        </p:nvSpPr>
        <p:spPr/>
        <p:txBody>
          <a:bodyPr/>
          <a:lstStyle/>
          <a:p>
            <a:fld id="{F9AD639F-7A44-4AF5-85CA-7E8F9F40AB4C}" type="datetimeFigureOut">
              <a:rPr lang="nl-NL" smtClean="0"/>
              <a:t>13-4-2020</a:t>
            </a:fld>
            <a:endParaRPr lang="nl-NL"/>
          </a:p>
        </p:txBody>
      </p:sp>
      <p:sp>
        <p:nvSpPr>
          <p:cNvPr id="4" name="Tijdelijke aanduiding voor voettekst 3">
            <a:extLst>
              <a:ext uri="{FF2B5EF4-FFF2-40B4-BE49-F238E27FC236}">
                <a16:creationId xmlns:a16="http://schemas.microsoft.com/office/drawing/2014/main" id="{4E870228-5DAA-4B9D-AF7D-B87FFE341C5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F805561-25D4-41B0-A42B-FBC1B1A080E0}"/>
              </a:ext>
            </a:extLst>
          </p:cNvPr>
          <p:cNvSpPr>
            <a:spLocks noGrp="1"/>
          </p:cNvSpPr>
          <p:nvPr>
            <p:ph type="sldNum" sz="quarter" idx="12"/>
          </p:nvPr>
        </p:nvSpPr>
        <p:spPr/>
        <p:txBody>
          <a:bodyPr/>
          <a:lstStyle/>
          <a:p>
            <a:fld id="{0C11D510-98D7-41EE-8378-38B3EE5ECE21}" type="slidenum">
              <a:rPr lang="nl-NL" smtClean="0"/>
              <a:t>‹nr.›</a:t>
            </a:fld>
            <a:endParaRPr lang="nl-NL"/>
          </a:p>
        </p:txBody>
      </p:sp>
    </p:spTree>
    <p:extLst>
      <p:ext uri="{BB962C8B-B14F-4D97-AF65-F5344CB8AC3E}">
        <p14:creationId xmlns:p14="http://schemas.microsoft.com/office/powerpoint/2010/main" val="120507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974C6F3-C411-4461-A7DA-A2C85683AD1E}"/>
              </a:ext>
            </a:extLst>
          </p:cNvPr>
          <p:cNvSpPr>
            <a:spLocks noGrp="1"/>
          </p:cNvSpPr>
          <p:nvPr>
            <p:ph type="dt" sz="half" idx="10"/>
          </p:nvPr>
        </p:nvSpPr>
        <p:spPr/>
        <p:txBody>
          <a:bodyPr/>
          <a:lstStyle/>
          <a:p>
            <a:fld id="{F9AD639F-7A44-4AF5-85CA-7E8F9F40AB4C}" type="datetimeFigureOut">
              <a:rPr lang="nl-NL" smtClean="0"/>
              <a:t>13-4-2020</a:t>
            </a:fld>
            <a:endParaRPr lang="nl-NL"/>
          </a:p>
        </p:txBody>
      </p:sp>
      <p:sp>
        <p:nvSpPr>
          <p:cNvPr id="3" name="Tijdelijke aanduiding voor voettekst 2">
            <a:extLst>
              <a:ext uri="{FF2B5EF4-FFF2-40B4-BE49-F238E27FC236}">
                <a16:creationId xmlns:a16="http://schemas.microsoft.com/office/drawing/2014/main" id="{FCA94BD9-334C-425F-B624-EBD9DF56990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57FBED6-2A9A-480B-AB57-DCAE6CAB84EE}"/>
              </a:ext>
            </a:extLst>
          </p:cNvPr>
          <p:cNvSpPr>
            <a:spLocks noGrp="1"/>
          </p:cNvSpPr>
          <p:nvPr>
            <p:ph type="sldNum" sz="quarter" idx="12"/>
          </p:nvPr>
        </p:nvSpPr>
        <p:spPr/>
        <p:txBody>
          <a:bodyPr/>
          <a:lstStyle/>
          <a:p>
            <a:fld id="{0C11D510-98D7-41EE-8378-38B3EE5ECE21}" type="slidenum">
              <a:rPr lang="nl-NL" smtClean="0"/>
              <a:t>‹nr.›</a:t>
            </a:fld>
            <a:endParaRPr lang="nl-NL"/>
          </a:p>
        </p:txBody>
      </p:sp>
    </p:spTree>
    <p:extLst>
      <p:ext uri="{BB962C8B-B14F-4D97-AF65-F5344CB8AC3E}">
        <p14:creationId xmlns:p14="http://schemas.microsoft.com/office/powerpoint/2010/main" val="410659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3BFCF-835B-48E8-A64C-4BFFCA1FED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6C6CEFC-0074-4176-A1BC-3EA1EF9FB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3AB60E9-A84D-4F3C-942B-46E9FAAED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BB3EAC3-113E-4641-8F53-668CA982B8B1}"/>
              </a:ext>
            </a:extLst>
          </p:cNvPr>
          <p:cNvSpPr>
            <a:spLocks noGrp="1"/>
          </p:cNvSpPr>
          <p:nvPr>
            <p:ph type="dt" sz="half" idx="10"/>
          </p:nvPr>
        </p:nvSpPr>
        <p:spPr/>
        <p:txBody>
          <a:bodyPr/>
          <a:lstStyle/>
          <a:p>
            <a:fld id="{F9AD639F-7A44-4AF5-85CA-7E8F9F40AB4C}" type="datetimeFigureOut">
              <a:rPr lang="nl-NL" smtClean="0"/>
              <a:t>13-4-2020</a:t>
            </a:fld>
            <a:endParaRPr lang="nl-NL"/>
          </a:p>
        </p:txBody>
      </p:sp>
      <p:sp>
        <p:nvSpPr>
          <p:cNvPr id="6" name="Tijdelijke aanduiding voor voettekst 5">
            <a:extLst>
              <a:ext uri="{FF2B5EF4-FFF2-40B4-BE49-F238E27FC236}">
                <a16:creationId xmlns:a16="http://schemas.microsoft.com/office/drawing/2014/main" id="{4F6C2252-ABB6-4745-A4CE-4C6D67EACD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E8A6C9-A85A-4EF1-9EC0-8F83E10D1451}"/>
              </a:ext>
            </a:extLst>
          </p:cNvPr>
          <p:cNvSpPr>
            <a:spLocks noGrp="1"/>
          </p:cNvSpPr>
          <p:nvPr>
            <p:ph type="sldNum" sz="quarter" idx="12"/>
          </p:nvPr>
        </p:nvSpPr>
        <p:spPr/>
        <p:txBody>
          <a:bodyPr/>
          <a:lstStyle/>
          <a:p>
            <a:fld id="{0C11D510-98D7-41EE-8378-38B3EE5ECE21}" type="slidenum">
              <a:rPr lang="nl-NL" smtClean="0"/>
              <a:t>‹nr.›</a:t>
            </a:fld>
            <a:endParaRPr lang="nl-NL"/>
          </a:p>
        </p:txBody>
      </p:sp>
    </p:spTree>
    <p:extLst>
      <p:ext uri="{BB962C8B-B14F-4D97-AF65-F5344CB8AC3E}">
        <p14:creationId xmlns:p14="http://schemas.microsoft.com/office/powerpoint/2010/main" val="37435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EEED4-58B0-47DE-B449-BFE20BF6A83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4FED9E8-2531-4812-84F0-F338BE11B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5124B78-38B5-450C-AD62-A32420B58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1B8D38-9D33-4E2A-82D0-25ECA640A013}"/>
              </a:ext>
            </a:extLst>
          </p:cNvPr>
          <p:cNvSpPr>
            <a:spLocks noGrp="1"/>
          </p:cNvSpPr>
          <p:nvPr>
            <p:ph type="dt" sz="half" idx="10"/>
          </p:nvPr>
        </p:nvSpPr>
        <p:spPr/>
        <p:txBody>
          <a:bodyPr/>
          <a:lstStyle/>
          <a:p>
            <a:fld id="{F9AD639F-7A44-4AF5-85CA-7E8F9F40AB4C}" type="datetimeFigureOut">
              <a:rPr lang="nl-NL" smtClean="0"/>
              <a:t>13-4-2020</a:t>
            </a:fld>
            <a:endParaRPr lang="nl-NL"/>
          </a:p>
        </p:txBody>
      </p:sp>
      <p:sp>
        <p:nvSpPr>
          <p:cNvPr id="6" name="Tijdelijke aanduiding voor voettekst 5">
            <a:extLst>
              <a:ext uri="{FF2B5EF4-FFF2-40B4-BE49-F238E27FC236}">
                <a16:creationId xmlns:a16="http://schemas.microsoft.com/office/drawing/2014/main" id="{C033419A-900F-48D0-91EE-767C67E1BE4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6F6D47-AAA6-4F28-A1C0-D81D4B27CA75}"/>
              </a:ext>
            </a:extLst>
          </p:cNvPr>
          <p:cNvSpPr>
            <a:spLocks noGrp="1"/>
          </p:cNvSpPr>
          <p:nvPr>
            <p:ph type="sldNum" sz="quarter" idx="12"/>
          </p:nvPr>
        </p:nvSpPr>
        <p:spPr/>
        <p:txBody>
          <a:bodyPr/>
          <a:lstStyle/>
          <a:p>
            <a:fld id="{0C11D510-98D7-41EE-8378-38B3EE5ECE21}" type="slidenum">
              <a:rPr lang="nl-NL" smtClean="0"/>
              <a:t>‹nr.›</a:t>
            </a:fld>
            <a:endParaRPr lang="nl-NL"/>
          </a:p>
        </p:txBody>
      </p:sp>
    </p:spTree>
    <p:extLst>
      <p:ext uri="{BB962C8B-B14F-4D97-AF65-F5344CB8AC3E}">
        <p14:creationId xmlns:p14="http://schemas.microsoft.com/office/powerpoint/2010/main" val="194054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A2011E0-59A1-4BFE-9B1A-E94503DC1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3EC43EC-E367-490C-BF5D-2E8AF1B3C6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A5DC5C-AF8E-433E-987A-A1FAD7B25A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D639F-7A44-4AF5-85CA-7E8F9F40AB4C}" type="datetimeFigureOut">
              <a:rPr lang="nl-NL" smtClean="0"/>
              <a:t>13-4-2020</a:t>
            </a:fld>
            <a:endParaRPr lang="nl-NL"/>
          </a:p>
        </p:txBody>
      </p:sp>
      <p:sp>
        <p:nvSpPr>
          <p:cNvPr id="5" name="Tijdelijke aanduiding voor voettekst 4">
            <a:extLst>
              <a:ext uri="{FF2B5EF4-FFF2-40B4-BE49-F238E27FC236}">
                <a16:creationId xmlns:a16="http://schemas.microsoft.com/office/drawing/2014/main" id="{A01C6422-3E71-4CFC-857C-CF74A690B2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CDAD225-2CBE-433E-9FC2-DCDBB6BEE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1D510-98D7-41EE-8378-38B3EE5ECE21}" type="slidenum">
              <a:rPr lang="nl-NL" smtClean="0"/>
              <a:t>‹nr.›</a:t>
            </a:fld>
            <a:endParaRPr lang="nl-NL"/>
          </a:p>
        </p:txBody>
      </p:sp>
    </p:spTree>
    <p:extLst>
      <p:ext uri="{BB962C8B-B14F-4D97-AF65-F5344CB8AC3E}">
        <p14:creationId xmlns:p14="http://schemas.microsoft.com/office/powerpoint/2010/main" val="3539658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6D42AAF-BE05-4CB1-9892-1999C009DE1F}"/>
              </a:ext>
            </a:extLst>
          </p:cNvPr>
          <p:cNvSpPr>
            <a:spLocks noGrp="1"/>
          </p:cNvSpPr>
          <p:nvPr>
            <p:ph type="ctrTitle"/>
          </p:nvPr>
        </p:nvSpPr>
        <p:spPr>
          <a:xfrm>
            <a:off x="6585881" y="2046735"/>
            <a:ext cx="4805996" cy="1401448"/>
          </a:xfrm>
        </p:spPr>
        <p:txBody>
          <a:bodyPr anchor="t">
            <a:noAutofit/>
          </a:bodyPr>
          <a:lstStyle/>
          <a:p>
            <a:pPr algn="l"/>
            <a:r>
              <a:rPr lang="nl-NL" sz="4800" dirty="0">
                <a:solidFill>
                  <a:srgbClr val="000000"/>
                </a:solidFill>
              </a:rPr>
              <a:t>Eindpresentatie project: rugzak </a:t>
            </a:r>
          </a:p>
        </p:txBody>
      </p:sp>
      <p:sp>
        <p:nvSpPr>
          <p:cNvPr id="3" name="Ondertitel 2">
            <a:extLst>
              <a:ext uri="{FF2B5EF4-FFF2-40B4-BE49-F238E27FC236}">
                <a16:creationId xmlns:a16="http://schemas.microsoft.com/office/drawing/2014/main" id="{C8C35543-E520-4B64-A7D5-C6E5B91474B8}"/>
              </a:ext>
            </a:extLst>
          </p:cNvPr>
          <p:cNvSpPr>
            <a:spLocks noGrp="1"/>
          </p:cNvSpPr>
          <p:nvPr>
            <p:ph type="subTitle" idx="1"/>
          </p:nvPr>
        </p:nvSpPr>
        <p:spPr>
          <a:xfrm>
            <a:off x="6586186" y="3428999"/>
            <a:ext cx="4805691" cy="838831"/>
          </a:xfrm>
        </p:spPr>
        <p:txBody>
          <a:bodyPr anchor="b">
            <a:normAutofit/>
          </a:bodyPr>
          <a:lstStyle/>
          <a:p>
            <a:pPr algn="l"/>
            <a:endParaRPr lang="nl-NL" sz="1800" dirty="0">
              <a:solidFill>
                <a:srgbClr val="000000"/>
              </a:solidFill>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CB0613F3-4EE5-401C-93C6-751B4FE57751}"/>
              </a:ext>
            </a:extLst>
          </p:cNvPr>
          <p:cNvPicPr>
            <a:picLocks noChangeAspect="1"/>
          </p:cNvPicPr>
          <p:nvPr/>
        </p:nvPicPr>
        <p:blipFill rotWithShape="1">
          <a:blip r:embed="rId3">
            <a:alphaModFix/>
          </a:blip>
          <a:srcRect r="1" b="14144"/>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509341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873AE992-1387-46B1-838D-D678914317EC}"/>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Concept 3</a:t>
            </a:r>
          </a:p>
        </p:txBody>
      </p:sp>
      <p:pic>
        <p:nvPicPr>
          <p:cNvPr id="3" name="Afbeelding 2">
            <a:extLst>
              <a:ext uri="{FF2B5EF4-FFF2-40B4-BE49-F238E27FC236}">
                <a16:creationId xmlns:a16="http://schemas.microsoft.com/office/drawing/2014/main" id="{14CACE81-B658-4643-96B6-AF039349772D}"/>
              </a:ext>
            </a:extLst>
          </p:cNvPr>
          <p:cNvPicPr>
            <a:picLocks noChangeAspect="1"/>
          </p:cNvPicPr>
          <p:nvPr/>
        </p:nvPicPr>
        <p:blipFill>
          <a:blip r:embed="rId2"/>
          <a:stretch>
            <a:fillRect/>
          </a:stretch>
        </p:blipFill>
        <p:spPr>
          <a:xfrm>
            <a:off x="4629151" y="607820"/>
            <a:ext cx="5892802" cy="5642359"/>
          </a:xfrm>
          <a:prstGeom prst="rect">
            <a:avLst/>
          </a:prstGeom>
        </p:spPr>
      </p:pic>
    </p:spTree>
    <p:extLst>
      <p:ext uri="{BB962C8B-B14F-4D97-AF65-F5344CB8AC3E}">
        <p14:creationId xmlns:p14="http://schemas.microsoft.com/office/powerpoint/2010/main" val="1313902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13DAD0-A4B0-4817-8995-A0D346584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kstvak 1">
            <a:extLst>
              <a:ext uri="{FF2B5EF4-FFF2-40B4-BE49-F238E27FC236}">
                <a16:creationId xmlns:a16="http://schemas.microsoft.com/office/drawing/2014/main" id="{E8FBC8E9-962E-4AFC-B8D8-0CFB016FF430}"/>
              </a:ext>
            </a:extLst>
          </p:cNvPr>
          <p:cNvSpPr txBox="1"/>
          <p:nvPr/>
        </p:nvSpPr>
        <p:spPr>
          <a:xfrm>
            <a:off x="5021821" y="3812954"/>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a:solidFill>
                  <a:srgbClr val="FFFFFF"/>
                </a:solidFill>
                <a:latin typeface="+mj-lt"/>
                <a:ea typeface="+mj-ea"/>
                <a:cs typeface="+mj-cs"/>
              </a:rPr>
              <a:t>Kesselring methode </a:t>
            </a:r>
          </a:p>
        </p:txBody>
      </p:sp>
      <p:cxnSp>
        <p:nvCxnSpPr>
          <p:cNvPr id="12" name="Straight Connector 11">
            <a:extLst>
              <a:ext uri="{FF2B5EF4-FFF2-40B4-BE49-F238E27FC236}">
                <a16:creationId xmlns:a16="http://schemas.microsoft.com/office/drawing/2014/main" id="{59F9672C-557D-4871-B58C-7874589D7F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1B542F78-C15D-41BB-B9C3-46D6E3938D87}"/>
              </a:ext>
            </a:extLst>
          </p:cNvPr>
          <p:cNvPicPr>
            <a:picLocks noChangeAspect="1"/>
          </p:cNvPicPr>
          <p:nvPr/>
        </p:nvPicPr>
        <p:blipFill rotWithShape="1">
          <a:blip r:embed="rId2"/>
          <a:srcRect r="10735" b="-2"/>
          <a:stretch/>
        </p:blipFill>
        <p:spPr>
          <a:xfrm>
            <a:off x="317635" y="321733"/>
            <a:ext cx="4160452" cy="6214534"/>
          </a:xfrm>
          <a:prstGeom prst="rect">
            <a:avLst/>
          </a:prstGeom>
        </p:spPr>
      </p:pic>
      <p:pic>
        <p:nvPicPr>
          <p:cNvPr id="4" name="Afbeelding 3">
            <a:extLst>
              <a:ext uri="{FF2B5EF4-FFF2-40B4-BE49-F238E27FC236}">
                <a16:creationId xmlns:a16="http://schemas.microsoft.com/office/drawing/2014/main" id="{81E555CB-C387-42A8-A288-9DAD6FE4D211}"/>
              </a:ext>
            </a:extLst>
          </p:cNvPr>
          <p:cNvPicPr>
            <a:picLocks noChangeAspect="1"/>
          </p:cNvPicPr>
          <p:nvPr/>
        </p:nvPicPr>
        <p:blipFill rotWithShape="1">
          <a:blip r:embed="rId3"/>
          <a:srcRect l="5166" r="5917" b="3"/>
          <a:stretch/>
        </p:blipFill>
        <p:spPr>
          <a:xfrm>
            <a:off x="4638955" y="321733"/>
            <a:ext cx="3539976" cy="2985818"/>
          </a:xfrm>
          <a:prstGeom prst="rect">
            <a:avLst/>
          </a:prstGeom>
        </p:spPr>
      </p:pic>
      <p:pic>
        <p:nvPicPr>
          <p:cNvPr id="3" name="Afbeelding 2">
            <a:extLst>
              <a:ext uri="{FF2B5EF4-FFF2-40B4-BE49-F238E27FC236}">
                <a16:creationId xmlns:a16="http://schemas.microsoft.com/office/drawing/2014/main" id="{3DD0BA64-ECE1-4AE7-AE54-EBB1E23782E4}"/>
              </a:ext>
            </a:extLst>
          </p:cNvPr>
          <p:cNvPicPr>
            <a:picLocks noChangeAspect="1"/>
          </p:cNvPicPr>
          <p:nvPr/>
        </p:nvPicPr>
        <p:blipFill rotWithShape="1">
          <a:blip r:embed="rId4"/>
          <a:srcRect l="11190" r="3" b="3"/>
          <a:stretch/>
        </p:blipFill>
        <p:spPr>
          <a:xfrm>
            <a:off x="8348570" y="321734"/>
            <a:ext cx="3535590" cy="2985818"/>
          </a:xfrm>
          <a:prstGeom prst="rect">
            <a:avLst/>
          </a:prstGeom>
        </p:spPr>
      </p:pic>
    </p:spTree>
    <p:extLst>
      <p:ext uri="{BB962C8B-B14F-4D97-AF65-F5344CB8AC3E}">
        <p14:creationId xmlns:p14="http://schemas.microsoft.com/office/powerpoint/2010/main" val="49817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601B332-04CD-4559-A889-431D11E74C94}"/>
              </a:ext>
            </a:extLst>
          </p:cNvPr>
          <p:cNvPicPr>
            <a:picLocks noChangeAspect="1"/>
          </p:cNvPicPr>
          <p:nvPr/>
        </p:nvPicPr>
        <p:blipFill rotWithShape="1">
          <a:blip r:embed="rId2"/>
          <a:srcRect l="6998" r="18002"/>
          <a:stretch/>
        </p:blipFill>
        <p:spPr>
          <a:xfrm rot="16200000">
            <a:off x="2667000" y="-2667000"/>
            <a:ext cx="6858000" cy="12192000"/>
          </a:xfrm>
          <a:prstGeom prst="rect">
            <a:avLst/>
          </a:prstGeom>
        </p:spPr>
      </p:pic>
    </p:spTree>
    <p:extLst>
      <p:ext uri="{BB962C8B-B14F-4D97-AF65-F5344CB8AC3E}">
        <p14:creationId xmlns:p14="http://schemas.microsoft.com/office/powerpoint/2010/main" val="134934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a:extLst>
              <a:ext uri="{FF2B5EF4-FFF2-40B4-BE49-F238E27FC236}">
                <a16:creationId xmlns:a16="http://schemas.microsoft.com/office/drawing/2014/main" id="{6B576E57-A1F6-4818-88F9-F163E2055C09}"/>
              </a:ext>
            </a:extLst>
          </p:cNvPr>
          <p:cNvSpPr>
            <a:spLocks noGrp="1"/>
          </p:cNvSpPr>
          <p:nvPr>
            <p:ph type="title"/>
          </p:nvPr>
        </p:nvSpPr>
        <p:spPr>
          <a:xfrm>
            <a:off x="535020" y="685800"/>
            <a:ext cx="2780271" cy="5105400"/>
          </a:xfrm>
        </p:spPr>
        <p:txBody>
          <a:bodyPr>
            <a:normAutofit/>
          </a:bodyPr>
          <a:lstStyle/>
          <a:p>
            <a:r>
              <a:rPr lang="nl-NL" sz="1300" b="1">
                <a:solidFill>
                  <a:srgbClr val="FFFFFF"/>
                </a:solidFill>
              </a:rPr>
              <a:t>Probleemgebieden </a:t>
            </a:r>
            <a:br>
              <a:rPr lang="nl-NL" sz="1300">
                <a:solidFill>
                  <a:srgbClr val="FFFFFF"/>
                </a:solidFill>
              </a:rPr>
            </a:br>
            <a:r>
              <a:rPr lang="nl-NL" sz="1300">
                <a:solidFill>
                  <a:srgbClr val="FFFFFF"/>
                </a:solidFill>
              </a:rPr>
              <a:t>Ik wil meer weten over de materialen die ik zou kunnen gebruiken </a:t>
            </a:r>
            <a:br>
              <a:rPr lang="nl-NL" sz="1300">
                <a:solidFill>
                  <a:srgbClr val="FFFFFF"/>
                </a:solidFill>
              </a:rPr>
            </a:br>
            <a:r>
              <a:rPr lang="nl-NL" sz="1300">
                <a:solidFill>
                  <a:srgbClr val="FFFFFF"/>
                </a:solidFill>
              </a:rPr>
              <a:t>Ik wil meer weten over hoe je een tas waterdicht maakt</a:t>
            </a:r>
            <a:br>
              <a:rPr lang="nl-NL" sz="1300">
                <a:solidFill>
                  <a:srgbClr val="FFFFFF"/>
                </a:solidFill>
              </a:rPr>
            </a:br>
            <a:r>
              <a:rPr lang="nl-NL" sz="1300">
                <a:solidFill>
                  <a:srgbClr val="FFFFFF"/>
                </a:solidFill>
              </a:rPr>
              <a:t>Ik wil meer weten over welke sluitingen het best werken voor een sluiting </a:t>
            </a:r>
            <a:br>
              <a:rPr lang="nl-NL" sz="1300">
                <a:solidFill>
                  <a:srgbClr val="FFFFFF"/>
                </a:solidFill>
              </a:rPr>
            </a:br>
            <a:r>
              <a:rPr lang="nl-NL" sz="1300">
                <a:solidFill>
                  <a:srgbClr val="FFFFFF"/>
                </a:solidFill>
              </a:rPr>
              <a:t>Ik wil meer weten over hoe tassen het meest comfortabel zitten </a:t>
            </a:r>
            <a:br>
              <a:rPr lang="nl-NL" sz="1300">
                <a:solidFill>
                  <a:srgbClr val="FFFFFF"/>
                </a:solidFill>
              </a:rPr>
            </a:br>
            <a:r>
              <a:rPr lang="nl-NL" sz="1300">
                <a:solidFill>
                  <a:srgbClr val="FFFFFF"/>
                </a:solidFill>
              </a:rPr>
              <a:t>Ik wil meer weten over het gewicht die een tas moet aankunnen </a:t>
            </a:r>
            <a:br>
              <a:rPr lang="nl-NL" sz="1300">
                <a:solidFill>
                  <a:srgbClr val="FFFFFF"/>
                </a:solidFill>
              </a:rPr>
            </a:br>
            <a:r>
              <a:rPr lang="nl-NL" sz="1300">
                <a:solidFill>
                  <a:srgbClr val="FFFFFF"/>
                </a:solidFill>
              </a:rPr>
              <a:t> </a:t>
            </a:r>
            <a:br>
              <a:rPr lang="nl-NL" sz="1300">
                <a:solidFill>
                  <a:srgbClr val="FFFFFF"/>
                </a:solidFill>
              </a:rPr>
            </a:br>
            <a:r>
              <a:rPr lang="nl-NL" sz="1300" b="1">
                <a:solidFill>
                  <a:srgbClr val="FFFFFF"/>
                </a:solidFill>
              </a:rPr>
              <a:t>Onderzoeksvragen </a:t>
            </a:r>
            <a:br>
              <a:rPr lang="nl-NL" sz="1300">
                <a:solidFill>
                  <a:srgbClr val="FFFFFF"/>
                </a:solidFill>
              </a:rPr>
            </a:br>
            <a:r>
              <a:rPr lang="nl-NL" sz="1300">
                <a:solidFill>
                  <a:srgbClr val="FFFFFF"/>
                </a:solidFill>
              </a:rPr>
              <a:t>Hoe sterk moet het materiaal zijn</a:t>
            </a:r>
            <a:br>
              <a:rPr lang="nl-NL" sz="1300">
                <a:solidFill>
                  <a:srgbClr val="FFFFFF"/>
                </a:solidFill>
              </a:rPr>
            </a:br>
            <a:r>
              <a:rPr lang="nl-NL" sz="1300">
                <a:solidFill>
                  <a:srgbClr val="FFFFFF"/>
                </a:solidFill>
              </a:rPr>
              <a:t>Hoe krijg je de tas waterdicht</a:t>
            </a:r>
            <a:br>
              <a:rPr lang="nl-NL" sz="1300">
                <a:solidFill>
                  <a:srgbClr val="FFFFFF"/>
                </a:solidFill>
              </a:rPr>
            </a:br>
            <a:r>
              <a:rPr lang="nl-NL" sz="1300">
                <a:solidFill>
                  <a:srgbClr val="FFFFFF"/>
                </a:solidFill>
              </a:rPr>
              <a:t>Hoe veel gewicht moet het materiaal een kunnen</a:t>
            </a:r>
            <a:br>
              <a:rPr lang="nl-NL" sz="1300">
                <a:solidFill>
                  <a:srgbClr val="FFFFFF"/>
                </a:solidFill>
              </a:rPr>
            </a:br>
            <a:r>
              <a:rPr lang="nl-NL" sz="1300">
                <a:solidFill>
                  <a:srgbClr val="FFFFFF"/>
                </a:solidFill>
              </a:rPr>
              <a:t>Welke materialen kunnen makkelijk in de wasmachine </a:t>
            </a:r>
            <a:br>
              <a:rPr lang="nl-NL" sz="1300">
                <a:solidFill>
                  <a:srgbClr val="FFFFFF"/>
                </a:solidFill>
              </a:rPr>
            </a:br>
            <a:r>
              <a:rPr lang="nl-NL" sz="1300">
                <a:solidFill>
                  <a:srgbClr val="FFFFFF"/>
                </a:solidFill>
              </a:rPr>
              <a:t>Hoe lang moet de tas meegaan </a:t>
            </a:r>
            <a:br>
              <a:rPr lang="nl-NL" sz="1300">
                <a:solidFill>
                  <a:srgbClr val="FFFFFF"/>
                </a:solidFill>
              </a:rPr>
            </a:br>
            <a:r>
              <a:rPr lang="nl-NL" sz="1300">
                <a:solidFill>
                  <a:srgbClr val="FFFFFF"/>
                </a:solidFill>
              </a:rPr>
              <a:t>Hoe duur mag de tas worden</a:t>
            </a:r>
            <a:br>
              <a:rPr lang="nl-NL" sz="1300">
                <a:solidFill>
                  <a:srgbClr val="FFFFFF"/>
                </a:solidFill>
              </a:rPr>
            </a:br>
            <a:r>
              <a:rPr lang="nl-NL" sz="1300">
                <a:solidFill>
                  <a:srgbClr val="FFFFFF"/>
                </a:solidFill>
              </a:rPr>
              <a:t>Hoe duur mag het materiaal worden</a:t>
            </a:r>
            <a:br>
              <a:rPr lang="nl-NL" sz="1300">
                <a:solidFill>
                  <a:srgbClr val="FFFFFF"/>
                </a:solidFill>
              </a:rPr>
            </a:br>
            <a:endParaRPr lang="nl-NL" sz="1300">
              <a:solidFill>
                <a:srgbClr val="FFFFFF"/>
              </a:solidFill>
            </a:endParaRPr>
          </a:p>
        </p:txBody>
      </p:sp>
      <p:graphicFrame>
        <p:nvGraphicFramePr>
          <p:cNvPr id="5" name="Tijdelijke aanduiding voor inhoud 2">
            <a:extLst>
              <a:ext uri="{FF2B5EF4-FFF2-40B4-BE49-F238E27FC236}">
                <a16:creationId xmlns:a16="http://schemas.microsoft.com/office/drawing/2014/main" id="{89124567-6C8E-4A11-A0DC-D4C48F5A5C30}"/>
              </a:ext>
            </a:extLst>
          </p:cNvPr>
          <p:cNvGraphicFramePr>
            <a:graphicFrameLocks noGrp="1"/>
          </p:cNvGraphicFramePr>
          <p:nvPr>
            <p:ph idx="1"/>
            <p:extLst>
              <p:ext uri="{D42A27DB-BD31-4B8C-83A1-F6EECF244321}">
                <p14:modId xmlns:p14="http://schemas.microsoft.com/office/powerpoint/2010/main" val="218332325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54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a:extLst>
              <a:ext uri="{FF2B5EF4-FFF2-40B4-BE49-F238E27FC236}">
                <a16:creationId xmlns:a16="http://schemas.microsoft.com/office/drawing/2014/main" id="{12682E66-DD9B-4B34-B62F-A0865F8A9F2B}"/>
              </a:ext>
            </a:extLst>
          </p:cNvPr>
          <p:cNvSpPr>
            <a:spLocks noGrp="1"/>
          </p:cNvSpPr>
          <p:nvPr>
            <p:ph type="title"/>
          </p:nvPr>
        </p:nvSpPr>
        <p:spPr>
          <a:xfrm>
            <a:off x="161926" y="180975"/>
            <a:ext cx="3319446" cy="5610225"/>
          </a:xfrm>
        </p:spPr>
        <p:txBody>
          <a:bodyPr>
            <a:normAutofit/>
          </a:bodyPr>
          <a:lstStyle/>
          <a:p>
            <a:r>
              <a:rPr lang="nl-NL" sz="2000" b="1" dirty="0">
                <a:solidFill>
                  <a:srgbClr val="FFFFFF"/>
                </a:solidFill>
              </a:rPr>
              <a:t>2. eenduidige probleemstelling</a:t>
            </a:r>
            <a:br>
              <a:rPr lang="nl-NL" sz="2000" dirty="0">
                <a:solidFill>
                  <a:srgbClr val="FFFFFF"/>
                </a:solidFill>
              </a:rPr>
            </a:br>
            <a:r>
              <a:rPr lang="nl-NL" sz="2000" dirty="0">
                <a:solidFill>
                  <a:srgbClr val="FFFFFF"/>
                </a:solidFill>
              </a:rPr>
              <a:t> </a:t>
            </a:r>
            <a:br>
              <a:rPr lang="nl-NL" sz="2000" dirty="0">
                <a:solidFill>
                  <a:srgbClr val="FFFFFF"/>
                </a:solidFill>
              </a:rPr>
            </a:br>
            <a:r>
              <a:rPr lang="nl-NL" sz="2000" dirty="0">
                <a:solidFill>
                  <a:srgbClr val="FFFFFF"/>
                </a:solidFill>
              </a:rPr>
              <a:t>Probleem stelling</a:t>
            </a:r>
            <a:br>
              <a:rPr lang="nl-NL" sz="2000" dirty="0">
                <a:solidFill>
                  <a:srgbClr val="FFFFFF"/>
                </a:solidFill>
              </a:rPr>
            </a:br>
            <a:r>
              <a:rPr lang="nl-NL" sz="2000" dirty="0">
                <a:solidFill>
                  <a:srgbClr val="FFFFFF"/>
                </a:solidFill>
              </a:rPr>
              <a:t>-Er moet een tas ontworpen worden die gebruikt kan worden voor sporten.</a:t>
            </a:r>
            <a:br>
              <a:rPr lang="nl-NL" sz="2000" dirty="0">
                <a:solidFill>
                  <a:srgbClr val="FFFFFF"/>
                </a:solidFill>
              </a:rPr>
            </a:br>
            <a:r>
              <a:rPr lang="nl-NL" sz="2000" dirty="0">
                <a:solidFill>
                  <a:srgbClr val="FFFFFF"/>
                </a:solidFill>
              </a:rPr>
              <a:t>Deelproblemen</a:t>
            </a:r>
            <a:br>
              <a:rPr lang="nl-NL" sz="2000" dirty="0">
                <a:solidFill>
                  <a:srgbClr val="FFFFFF"/>
                </a:solidFill>
              </a:rPr>
            </a:br>
            <a:r>
              <a:rPr lang="nl-NL" sz="2000" dirty="0">
                <a:solidFill>
                  <a:srgbClr val="FFFFFF"/>
                </a:solidFill>
              </a:rPr>
              <a:t>-De tas moet water dicht zijn</a:t>
            </a:r>
            <a:br>
              <a:rPr lang="nl-NL" sz="2000" dirty="0">
                <a:solidFill>
                  <a:srgbClr val="FFFFFF"/>
                </a:solidFill>
              </a:rPr>
            </a:br>
            <a:r>
              <a:rPr lang="nl-NL" sz="2000" dirty="0">
                <a:solidFill>
                  <a:srgbClr val="FFFFFF"/>
                </a:solidFill>
              </a:rPr>
              <a:t>-De tas moet een goede sluiting hebben</a:t>
            </a:r>
            <a:br>
              <a:rPr lang="nl-NL" sz="2000" dirty="0">
                <a:solidFill>
                  <a:srgbClr val="FFFFFF"/>
                </a:solidFill>
              </a:rPr>
            </a:br>
            <a:r>
              <a:rPr lang="nl-NL" sz="2000" dirty="0">
                <a:solidFill>
                  <a:srgbClr val="FFFFFF"/>
                </a:solidFill>
              </a:rPr>
              <a:t>-De tas moet fijn zitten/goed aansluiten op je lichaam</a:t>
            </a:r>
            <a:br>
              <a:rPr lang="nl-NL" sz="2000" dirty="0">
                <a:solidFill>
                  <a:srgbClr val="FFFFFF"/>
                </a:solidFill>
              </a:rPr>
            </a:br>
            <a:r>
              <a:rPr lang="nl-NL" sz="2000" dirty="0">
                <a:solidFill>
                  <a:srgbClr val="FFFFFF"/>
                </a:solidFill>
              </a:rPr>
              <a:t>-De tas moet voldoende ruimte hebben voor sportspullen</a:t>
            </a:r>
            <a:br>
              <a:rPr lang="nl-NL" sz="1600" dirty="0">
                <a:solidFill>
                  <a:srgbClr val="FFFFFF"/>
                </a:solidFill>
              </a:rPr>
            </a:br>
            <a:endParaRPr lang="nl-NL" sz="1600" dirty="0">
              <a:solidFill>
                <a:srgbClr val="FFFFFF"/>
              </a:solidFill>
            </a:endParaRPr>
          </a:p>
        </p:txBody>
      </p:sp>
      <p:graphicFrame>
        <p:nvGraphicFramePr>
          <p:cNvPr id="5" name="Tijdelijke aanduiding voor inhoud 2">
            <a:extLst>
              <a:ext uri="{FF2B5EF4-FFF2-40B4-BE49-F238E27FC236}">
                <a16:creationId xmlns:a16="http://schemas.microsoft.com/office/drawing/2014/main" id="{4C58409D-4CB3-482F-BFC4-F9C66773CAB2}"/>
              </a:ext>
            </a:extLst>
          </p:cNvPr>
          <p:cNvGraphicFramePr>
            <a:graphicFrameLocks noGrp="1"/>
          </p:cNvGraphicFramePr>
          <p:nvPr>
            <p:ph idx="1"/>
            <p:extLst>
              <p:ext uri="{D42A27DB-BD31-4B8C-83A1-F6EECF244321}">
                <p14:modId xmlns:p14="http://schemas.microsoft.com/office/powerpoint/2010/main" val="148227543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569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lucht, gras, buiten, veldhockey&#10;&#10;Automatisch gegenereerde beschrijving">
            <a:extLst>
              <a:ext uri="{FF2B5EF4-FFF2-40B4-BE49-F238E27FC236}">
                <a16:creationId xmlns:a16="http://schemas.microsoft.com/office/drawing/2014/main" id="{4E8F8052-1E35-476F-9F6D-A96C7309360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5672" y="682307"/>
            <a:ext cx="1661795" cy="1040130"/>
          </a:xfrm>
          <a:prstGeom prst="rect">
            <a:avLst/>
          </a:prstGeom>
          <a:ln>
            <a:noFill/>
          </a:ln>
          <a:effectLst>
            <a:outerShdw blurRad="292100" dist="139700" dir="2700000" algn="tl" rotWithShape="0">
              <a:srgbClr val="333333">
                <a:alpha val="65000"/>
              </a:srgbClr>
            </a:outerShdw>
          </a:effectLst>
        </p:spPr>
      </p:pic>
      <p:sp>
        <p:nvSpPr>
          <p:cNvPr id="5" name="Tekstvak 2">
            <a:extLst>
              <a:ext uri="{FF2B5EF4-FFF2-40B4-BE49-F238E27FC236}">
                <a16:creationId xmlns:a16="http://schemas.microsoft.com/office/drawing/2014/main" id="{D57E8CB2-1E7C-4FD3-9DFD-86A226521971}"/>
              </a:ext>
            </a:extLst>
          </p:cNvPr>
          <p:cNvSpPr txBox="1">
            <a:spLocks noChangeArrowheads="1"/>
          </p:cNvSpPr>
          <p:nvPr/>
        </p:nvSpPr>
        <p:spPr bwMode="auto">
          <a:xfrm>
            <a:off x="944387" y="2431256"/>
            <a:ext cx="1884363" cy="17986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Algemene informatie </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Leeftijd: 21 jaar </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Woonplaats: Son en Breugel</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Land van herkomst: Nederland </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6" name="Tekstvak 4">
            <a:extLst>
              <a:ext uri="{FF2B5EF4-FFF2-40B4-BE49-F238E27FC236}">
                <a16:creationId xmlns:a16="http://schemas.microsoft.com/office/drawing/2014/main" id="{F4F46E4E-E1C2-4609-9E57-474FD46DB467}"/>
              </a:ext>
            </a:extLst>
          </p:cNvPr>
          <p:cNvSpPr txBox="1">
            <a:spLocks noChangeArrowheads="1"/>
          </p:cNvSpPr>
          <p:nvPr/>
        </p:nvSpPr>
        <p:spPr bwMode="auto">
          <a:xfrm>
            <a:off x="3521306" y="690562"/>
            <a:ext cx="1820863" cy="12192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Hobby’s</a:t>
            </a:r>
            <a: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hockey en kickboksen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7" name="Tekstvak 5">
            <a:extLst>
              <a:ext uri="{FF2B5EF4-FFF2-40B4-BE49-F238E27FC236}">
                <a16:creationId xmlns:a16="http://schemas.microsoft.com/office/drawing/2014/main" id="{1D89BDC4-B730-417C-AF06-4FC8A35B07B9}"/>
              </a:ext>
            </a:extLst>
          </p:cNvPr>
          <p:cNvSpPr txBox="1">
            <a:spLocks noChangeArrowheads="1"/>
          </p:cNvSpPr>
          <p:nvPr/>
        </p:nvSpPr>
        <p:spPr bwMode="auto">
          <a:xfrm>
            <a:off x="3589569" y="2401093"/>
            <a:ext cx="1828800" cy="185896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Dagelijks gebruik van de doelgroep:</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inpakken en sluiten</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mee naar (sport) school</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weersomstandigheden op de fiets</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uitpakken </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wassen</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8" name="Tekstvak 6">
            <a:extLst>
              <a:ext uri="{FF2B5EF4-FFF2-40B4-BE49-F238E27FC236}">
                <a16:creationId xmlns:a16="http://schemas.microsoft.com/office/drawing/2014/main" id="{3B0187B7-8557-4056-AC5A-2C6EC3783B8F}"/>
              </a:ext>
            </a:extLst>
          </p:cNvPr>
          <p:cNvSpPr txBox="1">
            <a:spLocks noChangeArrowheads="1"/>
          </p:cNvSpPr>
          <p:nvPr/>
        </p:nvSpPr>
        <p:spPr bwMode="auto">
          <a:xfrm>
            <a:off x="6146008" y="726281"/>
            <a:ext cx="1820862" cy="11652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Een quote</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er moet genoeg ruimte inzitten met genoeg vakken.</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9" name="Tekstvak 7">
            <a:extLst>
              <a:ext uri="{FF2B5EF4-FFF2-40B4-BE49-F238E27FC236}">
                <a16:creationId xmlns:a16="http://schemas.microsoft.com/office/drawing/2014/main" id="{077768E4-60FD-4C64-9979-54417CF60FBF}"/>
              </a:ext>
            </a:extLst>
          </p:cNvPr>
          <p:cNvSpPr txBox="1">
            <a:spLocks noChangeArrowheads="1"/>
          </p:cNvSpPr>
          <p:nvPr/>
        </p:nvSpPr>
        <p:spPr bwMode="auto">
          <a:xfrm>
            <a:off x="6179188" y="2433636"/>
            <a:ext cx="1889125" cy="17748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Dromen van de doelgroep:</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Lang blijven sporten en gezond blijven</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10" name="Tekstvak 8">
            <a:extLst>
              <a:ext uri="{FF2B5EF4-FFF2-40B4-BE49-F238E27FC236}">
                <a16:creationId xmlns:a16="http://schemas.microsoft.com/office/drawing/2014/main" id="{BD77ED62-9D14-4AEF-8710-CFFC09BFE570}"/>
              </a:ext>
            </a:extLst>
          </p:cNvPr>
          <p:cNvSpPr txBox="1">
            <a:spLocks noChangeArrowheads="1"/>
          </p:cNvSpPr>
          <p:nvPr/>
        </p:nvSpPr>
        <p:spPr bwMode="auto">
          <a:xfrm>
            <a:off x="996991" y="4646889"/>
            <a:ext cx="1805781" cy="2058711"/>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Waar houd de persoon niet van:</a:t>
            </a:r>
            <a:endParaRPr kumimoji="0" lang="nl-NL" altLang="nl-NL"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 weinig ruimte in de tas, te weinig vakken in de tas en als de tas snel vies word of niet water dicht is</a:t>
            </a:r>
            <a:endParaRPr kumimoji="0" lang="nl-NL" altLang="nl-NL"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1" name="Tekstvak 9">
            <a:extLst>
              <a:ext uri="{FF2B5EF4-FFF2-40B4-BE49-F238E27FC236}">
                <a16:creationId xmlns:a16="http://schemas.microsoft.com/office/drawing/2014/main" id="{D09CF301-2A26-4BA1-A0C9-EDF10E912302}"/>
              </a:ext>
            </a:extLst>
          </p:cNvPr>
          <p:cNvSpPr txBox="1">
            <a:spLocks noChangeArrowheads="1"/>
          </p:cNvSpPr>
          <p:nvPr/>
        </p:nvSpPr>
        <p:spPr bwMode="auto">
          <a:xfrm>
            <a:off x="3612588" y="4646889"/>
            <a:ext cx="1805781" cy="2058711"/>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Wat is het probleem dat de persoon heeft</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huidige tas is niet waterdicht en heeft niet genoeg vakken.</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309BF7DA-D23B-4058-AD5D-C4A86515CF13}"/>
              </a:ext>
            </a:extLst>
          </p:cNvPr>
          <p:cNvSpPr>
            <a:spLocks noChangeArrowheads="1"/>
          </p:cNvSpPr>
          <p:nvPr/>
        </p:nvSpPr>
        <p:spPr bwMode="auto">
          <a:xfrm>
            <a:off x="7836898" y="776645"/>
            <a:ext cx="410137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Persona</a:t>
            </a:r>
            <a:endParaRPr kumimoji="0" lang="nl-NL" altLang="nl-NL"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EC25436B-B0A6-4855-82B3-791B364382FD}"/>
              </a:ext>
            </a:extLst>
          </p:cNvPr>
          <p:cNvSpPr>
            <a:spLocks noChangeArrowheads="1"/>
          </p:cNvSpPr>
          <p:nvPr/>
        </p:nvSpPr>
        <p:spPr bwMode="auto">
          <a:xfrm>
            <a:off x="0" y="5104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4" name="Rectangle 13">
            <a:extLst>
              <a:ext uri="{FF2B5EF4-FFF2-40B4-BE49-F238E27FC236}">
                <a16:creationId xmlns:a16="http://schemas.microsoft.com/office/drawing/2014/main" id="{DCD5345B-0E40-47F2-85E3-E63B5CE8AF19}"/>
              </a:ext>
            </a:extLst>
          </p:cNvPr>
          <p:cNvSpPr>
            <a:spLocks noChangeArrowheads="1"/>
          </p:cNvSpPr>
          <p:nvPr/>
        </p:nvSpPr>
        <p:spPr bwMode="auto">
          <a:xfrm>
            <a:off x="0" y="2416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5" name="Rectangle 19">
            <a:extLst>
              <a:ext uri="{FF2B5EF4-FFF2-40B4-BE49-F238E27FC236}">
                <a16:creationId xmlns:a16="http://schemas.microsoft.com/office/drawing/2014/main" id="{DBC0CB24-B798-4956-907F-A8443746DC4C}"/>
              </a:ext>
            </a:extLst>
          </p:cNvPr>
          <p:cNvSpPr>
            <a:spLocks noChangeArrowheads="1"/>
          </p:cNvSpPr>
          <p:nvPr/>
        </p:nvSpPr>
        <p:spPr bwMode="auto">
          <a:xfrm>
            <a:off x="0" y="2873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147618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239B1AC-4166-4433-B891-938A96E58972}"/>
              </a:ext>
            </a:extLst>
          </p:cNvPr>
          <p:cNvSpPr txBox="1"/>
          <p:nvPr/>
        </p:nvSpPr>
        <p:spPr>
          <a:xfrm>
            <a:off x="0" y="0"/>
            <a:ext cx="5662473" cy="5539978"/>
          </a:xfrm>
          <a:prstGeom prst="rect">
            <a:avLst/>
          </a:prstGeom>
          <a:noFill/>
        </p:spPr>
        <p:txBody>
          <a:bodyPr wrap="square" rtlCol="0">
            <a:spAutoFit/>
          </a:bodyPr>
          <a:lstStyle/>
          <a:p>
            <a:r>
              <a:rPr lang="nl-NL" sz="1600" b="1" dirty="0"/>
              <a:t>1.Ontstaan </a:t>
            </a:r>
            <a:endParaRPr lang="nl-NL" sz="1600" dirty="0"/>
          </a:p>
          <a:p>
            <a:pPr lvl="0"/>
            <a:r>
              <a:rPr lang="nl-NL" sz="1600" dirty="0"/>
              <a:t>1.1 Het product moet gemakkelijk te dragen zijn </a:t>
            </a:r>
          </a:p>
          <a:p>
            <a:pPr lvl="0"/>
            <a:r>
              <a:rPr lang="nl-NL" sz="1600" dirty="0"/>
              <a:t>1.2 Het product moet redelijk water dicht zijn </a:t>
            </a:r>
          </a:p>
          <a:p>
            <a:pPr lvl="0"/>
            <a:r>
              <a:rPr lang="nl-NL" sz="1600" dirty="0">
                <a:highlight>
                  <a:srgbClr val="FFFF00"/>
                </a:highlight>
              </a:rPr>
              <a:t>1.3 </a:t>
            </a:r>
            <a:r>
              <a:rPr lang="nl-NL" sz="1600" dirty="0"/>
              <a:t>Het product moet verschillende sport artikelen mee kunnen nemen</a:t>
            </a:r>
          </a:p>
          <a:p>
            <a:pPr lvl="0"/>
            <a:r>
              <a:rPr lang="nl-NL" sz="1600" dirty="0">
                <a:highlight>
                  <a:srgbClr val="FFFF00"/>
                </a:highlight>
              </a:rPr>
              <a:t>1.4</a:t>
            </a:r>
            <a:r>
              <a:rPr lang="nl-NL" sz="1600" dirty="0"/>
              <a:t> Er moeten voldoende vakken in het product zitten </a:t>
            </a:r>
          </a:p>
          <a:p>
            <a:pPr lvl="0"/>
            <a:r>
              <a:rPr lang="nl-NL" sz="1600" dirty="0">
                <a:highlight>
                  <a:srgbClr val="FFFF00"/>
                </a:highlight>
              </a:rPr>
              <a:t>1.5</a:t>
            </a:r>
            <a:r>
              <a:rPr lang="nl-NL" sz="1600" dirty="0"/>
              <a:t> Buiten op het product moeten vakken zitten </a:t>
            </a:r>
          </a:p>
          <a:p>
            <a:pPr lvl="0"/>
            <a:r>
              <a:rPr lang="nl-NL" sz="1600" dirty="0"/>
              <a:t>1.6 Het product moet een goede sluiting hebben </a:t>
            </a:r>
          </a:p>
          <a:p>
            <a:pPr lvl="0"/>
            <a:r>
              <a:rPr lang="nl-NL" sz="1600" dirty="0"/>
              <a:t>1.7 Het product moet gewassen kunnen worden </a:t>
            </a:r>
          </a:p>
          <a:p>
            <a:pPr lvl="0"/>
            <a:r>
              <a:rPr lang="nl-NL" sz="1600" dirty="0">
                <a:highlight>
                  <a:srgbClr val="FFFF00"/>
                </a:highlight>
              </a:rPr>
              <a:t>1.8</a:t>
            </a:r>
            <a:r>
              <a:rPr lang="nl-NL" sz="1600" dirty="0"/>
              <a:t> Het product moet verstelbaar zijn </a:t>
            </a:r>
          </a:p>
          <a:p>
            <a:pPr lvl="0"/>
            <a:r>
              <a:rPr lang="nl-NL" sz="1600" dirty="0"/>
              <a:t>1.9 Het product moet een aantrekkelijk uiterlijk hebben</a:t>
            </a:r>
          </a:p>
          <a:p>
            <a:pPr lvl="0"/>
            <a:r>
              <a:rPr lang="nl-NL" sz="1600" dirty="0"/>
              <a:t>1.10 Het product mag niet zwaarder zijn dan 2 kilo </a:t>
            </a:r>
          </a:p>
          <a:p>
            <a:r>
              <a:rPr lang="nl-NL" sz="1600" dirty="0"/>
              <a:t> </a:t>
            </a:r>
          </a:p>
          <a:p>
            <a:r>
              <a:rPr lang="nl-NL" sz="1600" b="1" dirty="0"/>
              <a:t>2.Verspreiden</a:t>
            </a:r>
            <a:endParaRPr lang="nl-NL" sz="1600" dirty="0"/>
          </a:p>
          <a:p>
            <a:pPr lvl="0"/>
            <a:r>
              <a:rPr lang="nl-NL" sz="1600" dirty="0">
                <a:highlight>
                  <a:srgbClr val="FFFF00"/>
                </a:highlight>
              </a:rPr>
              <a:t>2.1</a:t>
            </a:r>
            <a:r>
              <a:rPr lang="nl-NL" sz="1600" dirty="0"/>
              <a:t> De prijs van het product moet tussen de 50 euro en 70 euro </a:t>
            </a:r>
          </a:p>
          <a:p>
            <a:pPr lvl="0"/>
            <a:r>
              <a:rPr lang="nl-NL" sz="1600" dirty="0"/>
              <a:t>2.2 Het product moet in meerdere sport winkels komen te liggen </a:t>
            </a:r>
          </a:p>
          <a:p>
            <a:pPr lvl="0"/>
            <a:r>
              <a:rPr lang="nl-NL" sz="1600" dirty="0"/>
              <a:t>2.3 Het product moet bij meerdere sporten worden geadverteerd </a:t>
            </a:r>
          </a:p>
          <a:p>
            <a:pPr lvl="0"/>
            <a:r>
              <a:rPr lang="nl-NL" sz="1600" dirty="0"/>
              <a:t>2.4 Het product moet geadverteerd worden bij een sportieve doelgroep </a:t>
            </a:r>
          </a:p>
          <a:p>
            <a:pPr lvl="0"/>
            <a:r>
              <a:rPr lang="nl-NL" sz="1600" dirty="0"/>
              <a:t>2.5 het product moet per 50 vervoerd kunnen worden </a:t>
            </a:r>
          </a:p>
          <a:p>
            <a:r>
              <a:rPr lang="nl-NL" sz="1600" dirty="0"/>
              <a:t> </a:t>
            </a:r>
          </a:p>
          <a:p>
            <a:endParaRPr lang="nl-NL" dirty="0"/>
          </a:p>
        </p:txBody>
      </p:sp>
      <p:sp>
        <p:nvSpPr>
          <p:cNvPr id="4" name="Tekstvak 3">
            <a:extLst>
              <a:ext uri="{FF2B5EF4-FFF2-40B4-BE49-F238E27FC236}">
                <a16:creationId xmlns:a16="http://schemas.microsoft.com/office/drawing/2014/main" id="{2C8628C8-B014-4E13-9197-E5B1436E4CD5}"/>
              </a:ext>
            </a:extLst>
          </p:cNvPr>
          <p:cNvSpPr txBox="1"/>
          <p:nvPr/>
        </p:nvSpPr>
        <p:spPr>
          <a:xfrm>
            <a:off x="6105525" y="0"/>
            <a:ext cx="6229350" cy="2308324"/>
          </a:xfrm>
          <a:prstGeom prst="rect">
            <a:avLst/>
          </a:prstGeom>
          <a:noFill/>
        </p:spPr>
        <p:txBody>
          <a:bodyPr wrap="square" rtlCol="0">
            <a:spAutoFit/>
          </a:bodyPr>
          <a:lstStyle/>
          <a:p>
            <a:r>
              <a:rPr lang="nl-NL" b="1" dirty="0"/>
              <a:t>4. Afdanken</a:t>
            </a:r>
            <a:endParaRPr lang="nl-NL" dirty="0"/>
          </a:p>
          <a:p>
            <a:pPr lvl="0"/>
            <a:r>
              <a:rPr lang="nl-NL" dirty="0"/>
              <a:t>4.1 het product moet in de grijze container kunnen </a:t>
            </a:r>
          </a:p>
          <a:p>
            <a:pPr lvl="0"/>
            <a:r>
              <a:rPr lang="nl-NL" dirty="0"/>
              <a:t>4.2 het product moet geen schadelijke stoffen bevatten</a:t>
            </a:r>
          </a:p>
          <a:p>
            <a:pPr lvl="0"/>
            <a:r>
              <a:rPr lang="nl-NL" dirty="0"/>
              <a:t>4.3 het product kan online opnieuw verkocht worden </a:t>
            </a:r>
          </a:p>
          <a:p>
            <a:pPr lvl="0"/>
            <a:r>
              <a:rPr lang="nl-NL" dirty="0"/>
              <a:t>4.4 sluitingen van het product moeten vervangen kunnen worden</a:t>
            </a:r>
          </a:p>
          <a:p>
            <a:pPr lvl="0"/>
            <a:r>
              <a:rPr lang="nl-NL" dirty="0"/>
              <a:t>4.5 er zit 1 jaar garantie op de tas  </a:t>
            </a:r>
          </a:p>
          <a:p>
            <a:endParaRPr lang="nl-NL" dirty="0"/>
          </a:p>
        </p:txBody>
      </p:sp>
      <p:sp>
        <p:nvSpPr>
          <p:cNvPr id="5" name="Tekstvak 4">
            <a:extLst>
              <a:ext uri="{FF2B5EF4-FFF2-40B4-BE49-F238E27FC236}">
                <a16:creationId xmlns:a16="http://schemas.microsoft.com/office/drawing/2014/main" id="{94D5D4EB-9B24-4648-A1F7-591F86879226}"/>
              </a:ext>
            </a:extLst>
          </p:cNvPr>
          <p:cNvSpPr txBox="1"/>
          <p:nvPr/>
        </p:nvSpPr>
        <p:spPr>
          <a:xfrm>
            <a:off x="6086476" y="2308324"/>
            <a:ext cx="5943599" cy="4801314"/>
          </a:xfrm>
          <a:prstGeom prst="rect">
            <a:avLst/>
          </a:prstGeom>
          <a:noFill/>
        </p:spPr>
        <p:txBody>
          <a:bodyPr wrap="square" rtlCol="0">
            <a:spAutoFit/>
          </a:bodyPr>
          <a:lstStyle/>
          <a:p>
            <a:r>
              <a:rPr lang="nl-NL" b="1" dirty="0"/>
              <a:t>3. Gebruik</a:t>
            </a:r>
            <a:endParaRPr lang="nl-NL" dirty="0"/>
          </a:p>
          <a:p>
            <a:pPr lvl="0"/>
            <a:r>
              <a:rPr lang="nl-NL" dirty="0">
                <a:highlight>
                  <a:srgbClr val="FFFF00"/>
                </a:highlight>
              </a:rPr>
              <a:t>3.1</a:t>
            </a:r>
            <a:r>
              <a:rPr lang="nl-NL" dirty="0"/>
              <a:t> Het product moet tussen de 2 en 3 jaar mee gaan</a:t>
            </a:r>
          </a:p>
          <a:p>
            <a:pPr lvl="0"/>
            <a:r>
              <a:rPr lang="nl-NL" dirty="0">
                <a:highlight>
                  <a:srgbClr val="FFFF00"/>
                </a:highlight>
              </a:rPr>
              <a:t>3.2</a:t>
            </a:r>
            <a:r>
              <a:rPr lang="nl-NL" dirty="0"/>
              <a:t> Het product moet zijn originele kleur behouden </a:t>
            </a:r>
          </a:p>
          <a:p>
            <a:pPr lvl="0"/>
            <a:r>
              <a:rPr lang="nl-NL" dirty="0"/>
              <a:t>3.3 Het product moet 5 tot 7 kilo aan kunnen </a:t>
            </a:r>
          </a:p>
          <a:p>
            <a:pPr lvl="0"/>
            <a:r>
              <a:rPr lang="nl-NL" dirty="0"/>
              <a:t>3.4 Het product moet tegen de weersomstandigheden kunnen ( vriezen -10 graden , hitte +30 graden, regen, wind en sneeuw )</a:t>
            </a:r>
          </a:p>
          <a:p>
            <a:pPr lvl="0"/>
            <a:r>
              <a:rPr lang="nl-NL" dirty="0"/>
              <a:t>3.5 de sluitingen moeten vervangbaar zijn</a:t>
            </a:r>
          </a:p>
          <a:p>
            <a:pPr lvl="0"/>
            <a:r>
              <a:rPr lang="nl-NL" dirty="0"/>
              <a:t>3.6 het product moet gewassen kunnen worden</a:t>
            </a:r>
          </a:p>
          <a:p>
            <a:pPr lvl="0"/>
            <a:r>
              <a:rPr lang="nl-NL" dirty="0"/>
              <a:t>3.7 het product moet verstelbaar zijn</a:t>
            </a:r>
          </a:p>
          <a:p>
            <a:pPr lvl="0"/>
            <a:r>
              <a:rPr lang="nl-NL" dirty="0">
                <a:highlight>
                  <a:srgbClr val="FFFF00"/>
                </a:highlight>
              </a:rPr>
              <a:t>3.8 </a:t>
            </a:r>
            <a:r>
              <a:rPr lang="nl-NL" dirty="0"/>
              <a:t>het product moet gemakkelijk comfortabel kunnen worden </a:t>
            </a:r>
          </a:p>
          <a:p>
            <a:pPr lvl="0"/>
            <a:r>
              <a:rPr lang="nl-NL" dirty="0">
                <a:highlight>
                  <a:srgbClr val="FFFF00"/>
                </a:highlight>
              </a:rPr>
              <a:t>3.9</a:t>
            </a:r>
            <a:r>
              <a:rPr lang="nl-NL" dirty="0"/>
              <a:t> de vakken aan de buiten kanten moeten gemakkelijk toe gangbaar zijn als je het product draagt</a:t>
            </a:r>
          </a:p>
          <a:p>
            <a:pPr lvl="0"/>
            <a:r>
              <a:rPr lang="nl-NL" dirty="0"/>
              <a:t>3.10 de sluitingen moeten gemakkelijk open en dicht gaan </a:t>
            </a:r>
          </a:p>
          <a:p>
            <a:r>
              <a:rPr lang="nl-NL" dirty="0"/>
              <a:t> </a:t>
            </a:r>
          </a:p>
          <a:p>
            <a:endParaRPr lang="nl-NL" dirty="0"/>
          </a:p>
        </p:txBody>
      </p:sp>
    </p:spTree>
    <p:extLst>
      <p:ext uri="{BB962C8B-B14F-4D97-AF65-F5344CB8AC3E}">
        <p14:creationId xmlns:p14="http://schemas.microsoft.com/office/powerpoint/2010/main" val="207939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C1DEB19A-88E1-4A8B-AD54-FAD402A119B1}"/>
              </a:ext>
            </a:extLst>
          </p:cNvPr>
          <p:cNvGraphicFramePr>
            <a:graphicFrameLocks noGrp="1"/>
          </p:cNvGraphicFramePr>
          <p:nvPr>
            <p:extLst>
              <p:ext uri="{D42A27DB-BD31-4B8C-83A1-F6EECF244321}">
                <p14:modId xmlns:p14="http://schemas.microsoft.com/office/powerpoint/2010/main" val="366994667"/>
              </p:ext>
            </p:extLst>
          </p:nvPr>
        </p:nvGraphicFramePr>
        <p:xfrm>
          <a:off x="1690255" y="1662545"/>
          <a:ext cx="7806487" cy="4756725"/>
        </p:xfrm>
        <a:graphic>
          <a:graphicData uri="http://schemas.openxmlformats.org/drawingml/2006/table">
            <a:tbl>
              <a:tblPr firstRow="1" firstCol="1" bandRow="1">
                <a:tableStyleId>{5C22544A-7EE6-4342-B048-85BDC9FD1C3A}</a:tableStyleId>
              </a:tblPr>
              <a:tblGrid>
                <a:gridCol w="1846955">
                  <a:extLst>
                    <a:ext uri="{9D8B030D-6E8A-4147-A177-3AD203B41FA5}">
                      <a16:colId xmlns:a16="http://schemas.microsoft.com/office/drawing/2014/main" val="679002134"/>
                    </a:ext>
                  </a:extLst>
                </a:gridCol>
                <a:gridCol w="1236186">
                  <a:extLst>
                    <a:ext uri="{9D8B030D-6E8A-4147-A177-3AD203B41FA5}">
                      <a16:colId xmlns:a16="http://schemas.microsoft.com/office/drawing/2014/main" val="1054513334"/>
                    </a:ext>
                  </a:extLst>
                </a:gridCol>
                <a:gridCol w="1218095">
                  <a:extLst>
                    <a:ext uri="{9D8B030D-6E8A-4147-A177-3AD203B41FA5}">
                      <a16:colId xmlns:a16="http://schemas.microsoft.com/office/drawing/2014/main" val="562777419"/>
                    </a:ext>
                  </a:extLst>
                </a:gridCol>
                <a:gridCol w="1262028">
                  <a:extLst>
                    <a:ext uri="{9D8B030D-6E8A-4147-A177-3AD203B41FA5}">
                      <a16:colId xmlns:a16="http://schemas.microsoft.com/office/drawing/2014/main" val="1098988602"/>
                    </a:ext>
                  </a:extLst>
                </a:gridCol>
                <a:gridCol w="1272365">
                  <a:extLst>
                    <a:ext uri="{9D8B030D-6E8A-4147-A177-3AD203B41FA5}">
                      <a16:colId xmlns:a16="http://schemas.microsoft.com/office/drawing/2014/main" val="72774611"/>
                    </a:ext>
                  </a:extLst>
                </a:gridCol>
                <a:gridCol w="970858">
                  <a:extLst>
                    <a:ext uri="{9D8B030D-6E8A-4147-A177-3AD203B41FA5}">
                      <a16:colId xmlns:a16="http://schemas.microsoft.com/office/drawing/2014/main" val="2234161755"/>
                    </a:ext>
                  </a:extLst>
                </a:gridCol>
              </a:tblGrid>
              <a:tr h="1026984">
                <a:tc>
                  <a:txBody>
                    <a:bodyPr/>
                    <a:lstStyle/>
                    <a:p>
                      <a:pPr algn="l">
                        <a:lnSpc>
                          <a:spcPct val="107000"/>
                        </a:lnSpc>
                        <a:spcAft>
                          <a:spcPts val="0"/>
                        </a:spcAft>
                      </a:pPr>
                      <a:r>
                        <a:rPr lang="nl-NL" sz="1100" dirty="0">
                          <a:effectLst/>
                        </a:rPr>
                        <a:t>Ruimte (benutten/vergroten)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Beker vak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Stick vak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Tennisracket vak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Vakken met verschillende sluitingen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5025346"/>
                  </a:ext>
                </a:extLst>
              </a:tr>
              <a:tr h="679533">
                <a:tc>
                  <a:txBody>
                    <a:bodyPr/>
                    <a:lstStyle/>
                    <a:p>
                      <a:pPr algn="l">
                        <a:lnSpc>
                          <a:spcPct val="107000"/>
                        </a:lnSpc>
                        <a:spcAft>
                          <a:spcPts val="0"/>
                        </a:spcAft>
                      </a:pPr>
                      <a:r>
                        <a:rPr lang="nl-NL" sz="1100" dirty="0">
                          <a:effectLst/>
                        </a:rPr>
                        <a:t>uiterlijk</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dirty="0">
                          <a:effectLst/>
                        </a:rPr>
                        <a:t>Reflectoren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Origineel ontwerp</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opvallend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4020001"/>
                  </a:ext>
                </a:extLst>
              </a:tr>
              <a:tr h="1026984">
                <a:tc>
                  <a:txBody>
                    <a:bodyPr/>
                    <a:lstStyle/>
                    <a:p>
                      <a:pPr algn="l">
                        <a:lnSpc>
                          <a:spcPct val="107000"/>
                        </a:lnSpc>
                        <a:spcAft>
                          <a:spcPts val="0"/>
                        </a:spcAft>
                      </a:pPr>
                      <a:r>
                        <a:rPr lang="nl-NL" sz="1100" dirty="0">
                          <a:effectLst/>
                        </a:rPr>
                        <a:t>comfortabel</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verstelbaar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Klik sluiting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Goed geplaatste vakken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licht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6684352"/>
                  </a:ext>
                </a:extLst>
              </a:tr>
              <a:tr h="679533">
                <a:tc>
                  <a:txBody>
                    <a:bodyPr/>
                    <a:lstStyle/>
                    <a:p>
                      <a:pPr algn="l">
                        <a:lnSpc>
                          <a:spcPct val="107000"/>
                        </a:lnSpc>
                        <a:spcAft>
                          <a:spcPts val="0"/>
                        </a:spcAft>
                      </a:pPr>
                      <a:r>
                        <a:rPr lang="nl-NL" sz="1100">
                          <a:effectLst/>
                        </a:rPr>
                        <a:t>weerbestendig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wasbaar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waterdicht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Goede sluitingen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Stevig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6816179"/>
                  </a:ext>
                </a:extLst>
              </a:tr>
              <a:tr h="332079">
                <a:tc>
                  <a:txBody>
                    <a:bodyPr/>
                    <a:lstStyle/>
                    <a:p>
                      <a:pPr algn="l">
                        <a:lnSpc>
                          <a:spcPct val="107000"/>
                        </a:lnSpc>
                        <a:spcAft>
                          <a:spcPts val="0"/>
                        </a:spcAft>
                      </a:pPr>
                      <a:r>
                        <a:rPr lang="nl-NL" sz="1100">
                          <a:effectLst/>
                        </a:rPr>
                        <a:t>sluitingen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Klikkers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klittenband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Ritsen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knopen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300467"/>
                  </a:ext>
                </a:extLst>
              </a:tr>
              <a:tr h="679533">
                <a:tc>
                  <a:txBody>
                    <a:bodyPr/>
                    <a:lstStyle/>
                    <a:p>
                      <a:pPr algn="l">
                        <a:lnSpc>
                          <a:spcPct val="107000"/>
                        </a:lnSpc>
                        <a:spcAft>
                          <a:spcPts val="0"/>
                        </a:spcAft>
                      </a:pPr>
                      <a:r>
                        <a:rPr lang="nl-NL" sz="1100">
                          <a:effectLst/>
                        </a:rPr>
                        <a:t>kleur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opvallend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Kleur behouden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Bestand tegen wasmachine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4782606"/>
                  </a:ext>
                </a:extLst>
              </a:tr>
              <a:tr h="332079">
                <a:tc>
                  <a:txBody>
                    <a:bodyPr/>
                    <a:lstStyle/>
                    <a:p>
                      <a:pPr algn="l">
                        <a:lnSpc>
                          <a:spcPct val="107000"/>
                        </a:lnSpc>
                        <a:spcAft>
                          <a:spcPts val="0"/>
                        </a:spcAft>
                      </a:pPr>
                      <a:r>
                        <a:rPr lang="nl-NL" sz="1100">
                          <a:effectLst/>
                        </a:rPr>
                        <a:t>Gewicht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Licht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middel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zwaar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546228"/>
                  </a:ext>
                </a:extLst>
              </a:tr>
            </a:tbl>
          </a:graphicData>
        </a:graphic>
      </p:graphicFrame>
      <p:sp>
        <p:nvSpPr>
          <p:cNvPr id="4" name="Rectangle 1">
            <a:extLst>
              <a:ext uri="{FF2B5EF4-FFF2-40B4-BE49-F238E27FC236}">
                <a16:creationId xmlns:a16="http://schemas.microsoft.com/office/drawing/2014/main" id="{C8C456A6-5CB8-4DA1-8029-5DA9EC75EB85}"/>
              </a:ext>
            </a:extLst>
          </p:cNvPr>
          <p:cNvSpPr>
            <a:spLocks noChangeArrowheads="1"/>
          </p:cNvSpPr>
          <p:nvPr/>
        </p:nvSpPr>
        <p:spPr bwMode="auto">
          <a:xfrm>
            <a:off x="2361882" y="1010769"/>
            <a:ext cx="125634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800" b="0"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Morfologisch overzicht</a:t>
            </a:r>
            <a:endParaRPr kumimoji="0" lang="nl-NL" altLang="nl-NL" sz="2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57014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DBC6447-41D6-4594-8AD4-116539FB1AA2}"/>
              </a:ext>
            </a:extLst>
          </p:cNvPr>
          <p:cNvSpPr>
            <a:spLocks noGrp="1"/>
          </p:cNvSpPr>
          <p:nvPr>
            <p:ph type="ctrTitle"/>
          </p:nvPr>
        </p:nvSpPr>
        <p:spPr>
          <a:xfrm>
            <a:off x="526073" y="466578"/>
            <a:ext cx="11139854" cy="930447"/>
          </a:xfrm>
        </p:spPr>
        <p:txBody>
          <a:bodyPr>
            <a:normAutofit/>
          </a:bodyPr>
          <a:lstStyle/>
          <a:p>
            <a:r>
              <a:rPr lang="nl-NL" sz="5400" dirty="0">
                <a:solidFill>
                  <a:srgbClr val="FFFFFF"/>
                </a:solidFill>
              </a:rPr>
              <a:t>kostprijsberekening</a:t>
            </a:r>
          </a:p>
        </p:txBody>
      </p:sp>
      <p:sp>
        <p:nvSpPr>
          <p:cNvPr id="7" name="Rectangle 2">
            <a:extLst>
              <a:ext uri="{FF2B5EF4-FFF2-40B4-BE49-F238E27FC236}">
                <a16:creationId xmlns:a16="http://schemas.microsoft.com/office/drawing/2014/main" id="{31EC5859-173B-43E4-A3A4-B979C4189107}"/>
              </a:ext>
            </a:extLst>
          </p:cNvPr>
          <p:cNvSpPr>
            <a:spLocks noGrp="1" noChangeArrowheads="1"/>
          </p:cNvSpPr>
          <p:nvPr>
            <p:ph type="subTitle" idx="1"/>
          </p:nvPr>
        </p:nvSpPr>
        <p:spPr bwMode="auto">
          <a:xfrm>
            <a:off x="1524000" y="1525638"/>
            <a:ext cx="9144000" cy="4200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250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nl-NL" altLang="nl-NL" sz="500" b="0" i="0" u="none" strike="noStrike" cap="none" normalizeH="0" baseline="0">
                <a:ln>
                  <a:noFill/>
                </a:ln>
                <a:solidFill>
                  <a:srgbClr val="E7E6E6"/>
                </a:solidFill>
                <a:effectLst/>
                <a:latin typeface="Calibri" panose="020F0502020204030204" pitchFamily="34" charset="0"/>
                <a:ea typeface="Calibri" panose="020F0502020204030204" pitchFamily="34" charset="0"/>
                <a:cs typeface="Times New Roman" panose="02020603050405020304" pitchFamily="18" charset="0"/>
              </a:rPr>
              <a:t>Verkoopprijs</a:t>
            </a:r>
            <a:endParaRPr kumimoji="0" lang="nl-NL" altLang="nl-NL" sz="500" b="0" i="0" u="none" strike="noStrike" cap="none" normalizeH="0" baseline="0">
              <a:ln>
                <a:noFill/>
              </a:ln>
              <a:solidFill>
                <a:srgbClr val="E7E6E6"/>
              </a:solidFill>
              <a:effectLst/>
            </a:endParaRPr>
          </a:p>
          <a:p>
            <a:pPr marL="0" marR="0" lvl="0" indent="0" defTabSz="914400" rtl="0" eaLnBrk="0" fontAlgn="base" latinLnBrk="0" hangingPunct="0">
              <a:spcBef>
                <a:spcPct val="0"/>
              </a:spcBef>
              <a:spcAft>
                <a:spcPts val="600"/>
              </a:spcAft>
              <a:buClrTx/>
              <a:buSzTx/>
              <a:buFontTx/>
              <a:buChar char="•"/>
              <a:tabLst/>
            </a:pPr>
            <a:r>
              <a:rPr kumimoji="0" lang="nl-NL" altLang="nl-NL" sz="500" b="0" i="0" u="none" strike="noStrike" cap="none" normalizeH="0" baseline="0">
                <a:ln>
                  <a:noFill/>
                </a:ln>
                <a:solidFill>
                  <a:srgbClr val="E7E6E6"/>
                </a:solidFill>
                <a:effectLst/>
                <a:latin typeface="Calibri" panose="020F0502020204030204" pitchFamily="34" charset="0"/>
                <a:ea typeface="Calibri" panose="020F0502020204030204" pitchFamily="34" charset="0"/>
                <a:cs typeface="Times New Roman" panose="02020603050405020304" pitchFamily="18" charset="0"/>
              </a:rPr>
              <a:t>Vuistregel consumentenproducten: kostprijs x 5 = verkoopprijs</a:t>
            </a:r>
            <a:endParaRPr kumimoji="0" lang="nl-NL" altLang="nl-NL" sz="500" b="0" i="0" u="none" strike="noStrike" cap="none" normalizeH="0" baseline="0">
              <a:ln>
                <a:noFill/>
              </a:ln>
              <a:solidFill>
                <a:srgbClr val="E7E6E6"/>
              </a:solidFill>
              <a:effectLst/>
            </a:endParaRPr>
          </a:p>
          <a:p>
            <a:pPr marL="0" marR="0" lvl="0" indent="0" defTabSz="914400" rtl="0" eaLnBrk="0" fontAlgn="base" latinLnBrk="0" hangingPunct="0">
              <a:spcBef>
                <a:spcPct val="0"/>
              </a:spcBef>
              <a:spcAft>
                <a:spcPts val="600"/>
              </a:spcAft>
              <a:buClrTx/>
              <a:buSzTx/>
              <a:buFontTx/>
              <a:buNone/>
              <a:tabLst/>
            </a:pPr>
            <a:r>
              <a:rPr kumimoji="0" lang="nl-NL" altLang="nl-NL" sz="500" b="0" i="0" u="none" strike="noStrike" cap="none" normalizeH="0" baseline="0">
                <a:ln>
                  <a:noFill/>
                </a:ln>
                <a:solidFill>
                  <a:srgbClr val="E7E6E6"/>
                </a:solidFill>
                <a:effectLst/>
                <a:latin typeface="Calibri" panose="020F0502020204030204" pitchFamily="34" charset="0"/>
                <a:ea typeface="Calibri" panose="020F0502020204030204" pitchFamily="34" charset="0"/>
                <a:cs typeface="Times New Roman" panose="02020603050405020304" pitchFamily="18" charset="0"/>
              </a:rPr>
              <a:t>Kostprijs 15 euro </a:t>
            </a:r>
            <a:endParaRPr kumimoji="0" lang="nl-NL" altLang="nl-NL" sz="500" b="0" i="0" u="none" strike="noStrike" cap="none" normalizeH="0" baseline="0">
              <a:ln>
                <a:noFill/>
              </a:ln>
              <a:solidFill>
                <a:srgbClr val="E7E6E6"/>
              </a:solidFill>
              <a:effectLst/>
            </a:endParaRPr>
          </a:p>
          <a:p>
            <a:pPr marL="0" marR="0" lvl="0" indent="0" defTabSz="914400" rtl="0" eaLnBrk="0" fontAlgn="base" latinLnBrk="0" hangingPunct="0">
              <a:spcBef>
                <a:spcPct val="0"/>
              </a:spcBef>
              <a:spcAft>
                <a:spcPts val="600"/>
              </a:spcAft>
              <a:buClrTx/>
              <a:buSzTx/>
              <a:buFontTx/>
              <a:buNone/>
              <a:tabLst/>
            </a:pPr>
            <a:r>
              <a:rPr kumimoji="0" lang="nl-NL" altLang="nl-NL" sz="500" b="0" i="0" u="none" strike="noStrike" cap="none" normalizeH="0" baseline="0">
                <a:ln>
                  <a:noFill/>
                </a:ln>
                <a:solidFill>
                  <a:srgbClr val="E7E6E6"/>
                </a:solidFill>
                <a:effectLst/>
                <a:latin typeface="Calibri" panose="020F0502020204030204" pitchFamily="34" charset="0"/>
                <a:ea typeface="Calibri" panose="020F0502020204030204" pitchFamily="34" charset="0"/>
                <a:cs typeface="Times New Roman" panose="02020603050405020304" pitchFamily="18" charset="0"/>
              </a:rPr>
              <a:t>Verkoop prijs 75 euro </a:t>
            </a:r>
            <a:endParaRPr kumimoji="0" lang="nl-NL" altLang="nl-NL" sz="500" b="0" i="0" u="none" strike="noStrike" cap="none" normalizeH="0" baseline="0">
              <a:ln>
                <a:noFill/>
              </a:ln>
              <a:solidFill>
                <a:srgbClr val="E7E6E6"/>
              </a:solidFill>
              <a:effectLst/>
            </a:endParaRPr>
          </a:p>
          <a:p>
            <a:pPr marL="0" marR="0" lvl="0" indent="0" defTabSz="914400" rtl="0" eaLnBrk="0" fontAlgn="base" latinLnBrk="0" hangingPunct="0">
              <a:spcBef>
                <a:spcPct val="0"/>
              </a:spcBef>
              <a:spcAft>
                <a:spcPts val="600"/>
              </a:spcAft>
              <a:buClrTx/>
              <a:buSzTx/>
              <a:buFontTx/>
              <a:buNone/>
              <a:tabLst/>
            </a:pPr>
            <a:endParaRPr kumimoji="0" lang="nl-NL" altLang="nl-NL" sz="500" b="0" i="0" u="none" strike="noStrike" cap="none" normalizeH="0" baseline="0">
              <a:ln>
                <a:noFill/>
              </a:ln>
              <a:solidFill>
                <a:srgbClr val="E7E6E6"/>
              </a:solidFill>
              <a:effectLst/>
              <a:latin typeface="Arial" panose="020B0604020202020204" pitchFamily="34" charset="0"/>
            </a:endParaRP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6" name="Tabel 5">
            <a:extLst>
              <a:ext uri="{FF2B5EF4-FFF2-40B4-BE49-F238E27FC236}">
                <a16:creationId xmlns:a16="http://schemas.microsoft.com/office/drawing/2014/main" id="{DA12D5A5-0F1B-40FB-BD1D-AA085F4F5808}"/>
              </a:ext>
            </a:extLst>
          </p:cNvPr>
          <p:cNvGraphicFramePr>
            <a:graphicFrameLocks noGrp="1"/>
          </p:cNvGraphicFramePr>
          <p:nvPr>
            <p:extLst>
              <p:ext uri="{D42A27DB-BD31-4B8C-83A1-F6EECF244321}">
                <p14:modId xmlns:p14="http://schemas.microsoft.com/office/powerpoint/2010/main" val="3165172510"/>
              </p:ext>
            </p:extLst>
          </p:nvPr>
        </p:nvGraphicFramePr>
        <p:xfrm>
          <a:off x="320040" y="2542523"/>
          <a:ext cx="11496823" cy="3932415"/>
        </p:xfrm>
        <a:graphic>
          <a:graphicData uri="http://schemas.openxmlformats.org/drawingml/2006/table">
            <a:tbl>
              <a:tblPr firstRow="1" firstCol="1" bandRow="1">
                <a:noFill/>
                <a:tableStyleId>{5C22544A-7EE6-4342-B048-85BDC9FD1C3A}</a:tableStyleId>
              </a:tblPr>
              <a:tblGrid>
                <a:gridCol w="1907319">
                  <a:extLst>
                    <a:ext uri="{9D8B030D-6E8A-4147-A177-3AD203B41FA5}">
                      <a16:colId xmlns:a16="http://schemas.microsoft.com/office/drawing/2014/main" val="114871796"/>
                    </a:ext>
                  </a:extLst>
                </a:gridCol>
                <a:gridCol w="1592108">
                  <a:extLst>
                    <a:ext uri="{9D8B030D-6E8A-4147-A177-3AD203B41FA5}">
                      <a16:colId xmlns:a16="http://schemas.microsoft.com/office/drawing/2014/main" val="2234153423"/>
                    </a:ext>
                  </a:extLst>
                </a:gridCol>
                <a:gridCol w="2204154">
                  <a:extLst>
                    <a:ext uri="{9D8B030D-6E8A-4147-A177-3AD203B41FA5}">
                      <a16:colId xmlns:a16="http://schemas.microsoft.com/office/drawing/2014/main" val="1250514255"/>
                    </a:ext>
                  </a:extLst>
                </a:gridCol>
                <a:gridCol w="1561835">
                  <a:extLst>
                    <a:ext uri="{9D8B030D-6E8A-4147-A177-3AD203B41FA5}">
                      <a16:colId xmlns:a16="http://schemas.microsoft.com/office/drawing/2014/main" val="3217874221"/>
                    </a:ext>
                  </a:extLst>
                </a:gridCol>
                <a:gridCol w="1561835">
                  <a:extLst>
                    <a:ext uri="{9D8B030D-6E8A-4147-A177-3AD203B41FA5}">
                      <a16:colId xmlns:a16="http://schemas.microsoft.com/office/drawing/2014/main" val="342062807"/>
                    </a:ext>
                  </a:extLst>
                </a:gridCol>
                <a:gridCol w="1328863">
                  <a:extLst>
                    <a:ext uri="{9D8B030D-6E8A-4147-A177-3AD203B41FA5}">
                      <a16:colId xmlns:a16="http://schemas.microsoft.com/office/drawing/2014/main" val="2099259595"/>
                    </a:ext>
                  </a:extLst>
                </a:gridCol>
                <a:gridCol w="1340709">
                  <a:extLst>
                    <a:ext uri="{9D8B030D-6E8A-4147-A177-3AD203B41FA5}">
                      <a16:colId xmlns:a16="http://schemas.microsoft.com/office/drawing/2014/main" val="993714113"/>
                    </a:ext>
                  </a:extLst>
                </a:gridCol>
              </a:tblGrid>
              <a:tr h="732191">
                <a:tc>
                  <a:txBody>
                    <a:bodyPr/>
                    <a:lstStyle/>
                    <a:p>
                      <a:pPr marL="457200">
                        <a:lnSpc>
                          <a:spcPct val="107000"/>
                        </a:lnSpc>
                        <a:spcAft>
                          <a:spcPts val="0"/>
                        </a:spcAft>
                      </a:pPr>
                      <a:r>
                        <a:rPr lang="nl-NL" sz="1500" b="1">
                          <a:solidFill>
                            <a:schemeClr val="tx1">
                              <a:lumMod val="75000"/>
                              <a:lumOff val="25000"/>
                            </a:schemeClr>
                          </a:solidFill>
                          <a:effectLst/>
                        </a:rPr>
                        <a:t>Naam onderdeel</a:t>
                      </a:r>
                      <a:endParaRPr lang="nl-NL" sz="15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113722" marT="113722" marB="113722">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457200">
                        <a:lnSpc>
                          <a:spcPct val="107000"/>
                        </a:lnSpc>
                        <a:spcAft>
                          <a:spcPts val="0"/>
                        </a:spcAft>
                      </a:pPr>
                      <a:r>
                        <a:rPr lang="nl-NL" sz="1500">
                          <a:solidFill>
                            <a:schemeClr val="tx1">
                              <a:lumMod val="75000"/>
                              <a:lumOff val="25000"/>
                            </a:schemeClr>
                          </a:solidFill>
                          <a:effectLst/>
                        </a:rPr>
                        <a:t>Productie methode</a:t>
                      </a:r>
                      <a:endParaRPr lang="nl-NL" sz="15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113722" marT="113722" marB="113722">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457200">
                        <a:lnSpc>
                          <a:spcPct val="107000"/>
                        </a:lnSpc>
                        <a:spcAft>
                          <a:spcPts val="0"/>
                        </a:spcAft>
                      </a:pPr>
                      <a:r>
                        <a:rPr lang="nl-NL" sz="1500">
                          <a:solidFill>
                            <a:schemeClr val="tx1">
                              <a:lumMod val="75000"/>
                              <a:lumOff val="25000"/>
                            </a:schemeClr>
                          </a:solidFill>
                          <a:effectLst/>
                        </a:rPr>
                        <a:t>Kosten productie</a:t>
                      </a:r>
                      <a:endParaRPr lang="nl-NL" sz="15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113722" marT="113722" marB="113722">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457200">
                        <a:lnSpc>
                          <a:spcPct val="107000"/>
                        </a:lnSpc>
                        <a:spcAft>
                          <a:spcPts val="0"/>
                        </a:spcAft>
                      </a:pPr>
                      <a:r>
                        <a:rPr lang="nl-NL" sz="1500">
                          <a:solidFill>
                            <a:schemeClr val="tx1">
                              <a:lumMod val="75000"/>
                              <a:lumOff val="25000"/>
                            </a:schemeClr>
                          </a:solidFill>
                          <a:effectLst/>
                        </a:rPr>
                        <a:t>materiaal</a:t>
                      </a:r>
                      <a:endParaRPr lang="nl-NL" sz="15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113722" marT="113722" marB="113722">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457200">
                        <a:lnSpc>
                          <a:spcPct val="107000"/>
                        </a:lnSpc>
                        <a:spcAft>
                          <a:spcPts val="0"/>
                        </a:spcAft>
                      </a:pPr>
                      <a:r>
                        <a:rPr lang="nl-NL" sz="1500">
                          <a:solidFill>
                            <a:schemeClr val="tx1">
                              <a:lumMod val="75000"/>
                              <a:lumOff val="25000"/>
                            </a:schemeClr>
                          </a:solidFill>
                          <a:effectLst/>
                        </a:rPr>
                        <a:t>Kosten materiaal</a:t>
                      </a:r>
                      <a:endParaRPr lang="nl-NL" sz="15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113722" marT="113722" marB="113722">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457200">
                        <a:lnSpc>
                          <a:spcPct val="107000"/>
                        </a:lnSpc>
                        <a:spcAft>
                          <a:spcPts val="0"/>
                        </a:spcAft>
                      </a:pPr>
                      <a:r>
                        <a:rPr lang="nl-NL" sz="1500">
                          <a:solidFill>
                            <a:schemeClr val="tx1">
                              <a:lumMod val="75000"/>
                              <a:lumOff val="25000"/>
                            </a:schemeClr>
                          </a:solidFill>
                          <a:effectLst/>
                        </a:rPr>
                        <a:t>Aantal stuks</a:t>
                      </a:r>
                      <a:endParaRPr lang="nl-NL" sz="15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113722" marT="113722" marB="113722">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457200">
                        <a:lnSpc>
                          <a:spcPct val="107000"/>
                        </a:lnSpc>
                        <a:spcAft>
                          <a:spcPts val="0"/>
                        </a:spcAft>
                      </a:pPr>
                      <a:r>
                        <a:rPr lang="nl-NL" sz="1500">
                          <a:solidFill>
                            <a:schemeClr val="tx1">
                              <a:lumMod val="75000"/>
                              <a:lumOff val="25000"/>
                            </a:schemeClr>
                          </a:solidFill>
                          <a:effectLst/>
                        </a:rPr>
                        <a:t>Totale kosten</a:t>
                      </a:r>
                      <a:endParaRPr lang="nl-NL" sz="15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113722" marT="113722" marB="113722">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837174802"/>
                  </a:ext>
                </a:extLst>
              </a:tr>
              <a:tr h="596462">
                <a:tc>
                  <a:txBody>
                    <a:bodyPr/>
                    <a:lstStyle/>
                    <a:p>
                      <a:pPr marL="457200">
                        <a:lnSpc>
                          <a:spcPct val="107000"/>
                        </a:lnSpc>
                        <a:spcAft>
                          <a:spcPts val="0"/>
                        </a:spcAft>
                      </a:pPr>
                      <a:r>
                        <a:rPr lang="nl-NL" sz="1200" b="1">
                          <a:solidFill>
                            <a:schemeClr val="tx1">
                              <a:lumMod val="75000"/>
                              <a:lumOff val="25000"/>
                            </a:schemeClr>
                          </a:solidFill>
                          <a:effectLst/>
                        </a:rPr>
                        <a:t>Stof (polyamide)</a:t>
                      </a:r>
                      <a:endParaRPr lang="nl-NL"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457200">
                        <a:lnSpc>
                          <a:spcPct val="107000"/>
                        </a:lnSpc>
                        <a:spcAft>
                          <a:spcPts val="0"/>
                        </a:spcAft>
                      </a:pPr>
                      <a:r>
                        <a:rPr lang="nl-NL" sz="1200">
                          <a:solidFill>
                            <a:schemeClr val="tx1">
                              <a:lumMod val="75000"/>
                              <a:lumOff val="25000"/>
                            </a:schemeClr>
                          </a:solidFill>
                          <a:effectLst/>
                        </a:rPr>
                        <a:t>inkoop</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9050" cap="flat" cmpd="sng" algn="ctr">
                      <a:solidFill>
                        <a:srgbClr val="FFFFFF"/>
                      </a:solid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12 euro( per vierkante meter)</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polyamide</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12,00</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1</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12,00</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521217090"/>
                  </a:ext>
                </a:extLst>
              </a:tr>
              <a:tr h="596462">
                <a:tc>
                  <a:txBody>
                    <a:bodyPr/>
                    <a:lstStyle/>
                    <a:p>
                      <a:pPr marL="457200">
                        <a:lnSpc>
                          <a:spcPct val="107000"/>
                        </a:lnSpc>
                        <a:spcAft>
                          <a:spcPts val="0"/>
                        </a:spcAft>
                      </a:pPr>
                      <a:r>
                        <a:rPr lang="nl-NL" sz="1200" b="1">
                          <a:solidFill>
                            <a:schemeClr val="tx1">
                              <a:lumMod val="75000"/>
                              <a:lumOff val="25000"/>
                            </a:schemeClr>
                          </a:solidFill>
                          <a:effectLst/>
                        </a:rPr>
                        <a:t>ritsen</a:t>
                      </a:r>
                      <a:endParaRPr lang="nl-NL"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457200">
                        <a:lnSpc>
                          <a:spcPct val="107000"/>
                        </a:lnSpc>
                        <a:spcAft>
                          <a:spcPts val="0"/>
                        </a:spcAft>
                      </a:pPr>
                      <a:r>
                        <a:rPr lang="nl-NL" sz="1200">
                          <a:solidFill>
                            <a:schemeClr val="tx1">
                              <a:lumMod val="75000"/>
                              <a:lumOff val="25000"/>
                            </a:schemeClr>
                          </a:solidFill>
                          <a:effectLst/>
                        </a:rPr>
                        <a:t>inkoop</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1 euro ( 1 vierkante meter)</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metaal</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0,50</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1( in 3 stukken)</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0,50</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654298130"/>
                  </a:ext>
                </a:extLst>
              </a:tr>
              <a:tr h="407188">
                <a:tc>
                  <a:txBody>
                    <a:bodyPr/>
                    <a:lstStyle/>
                    <a:p>
                      <a:pPr marL="457200">
                        <a:lnSpc>
                          <a:spcPct val="107000"/>
                        </a:lnSpc>
                        <a:spcAft>
                          <a:spcPts val="0"/>
                        </a:spcAft>
                      </a:pPr>
                      <a:r>
                        <a:rPr lang="nl-NL" sz="1200" b="1">
                          <a:solidFill>
                            <a:schemeClr val="tx1">
                              <a:lumMod val="75000"/>
                              <a:lumOff val="25000"/>
                            </a:schemeClr>
                          </a:solidFill>
                          <a:effectLst/>
                        </a:rPr>
                        <a:t>Verstel clipjes </a:t>
                      </a:r>
                      <a:endParaRPr lang="nl-NL"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457200">
                        <a:lnSpc>
                          <a:spcPct val="107000"/>
                        </a:lnSpc>
                        <a:spcAft>
                          <a:spcPts val="0"/>
                        </a:spcAft>
                      </a:pPr>
                      <a:r>
                        <a:rPr lang="nl-NL" sz="1200">
                          <a:solidFill>
                            <a:schemeClr val="tx1">
                              <a:lumMod val="75000"/>
                              <a:lumOff val="25000"/>
                            </a:schemeClr>
                          </a:solidFill>
                          <a:effectLst/>
                        </a:rPr>
                        <a:t>inkoop</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1 euro per stuk</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kunststof</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1,00</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2</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2,00</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373236626"/>
                  </a:ext>
                </a:extLst>
              </a:tr>
              <a:tr h="596462">
                <a:tc>
                  <a:txBody>
                    <a:bodyPr/>
                    <a:lstStyle/>
                    <a:p>
                      <a:pPr marL="457200">
                        <a:lnSpc>
                          <a:spcPct val="107000"/>
                        </a:lnSpc>
                        <a:spcAft>
                          <a:spcPts val="0"/>
                        </a:spcAft>
                      </a:pPr>
                      <a:r>
                        <a:rPr lang="nl-NL" sz="1200" b="1">
                          <a:solidFill>
                            <a:schemeClr val="tx1">
                              <a:lumMod val="75000"/>
                              <a:lumOff val="25000"/>
                            </a:schemeClr>
                          </a:solidFill>
                          <a:effectLst/>
                        </a:rPr>
                        <a:t>Schuim( opvulling)</a:t>
                      </a:r>
                      <a:endParaRPr lang="nl-NL"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457200">
                        <a:lnSpc>
                          <a:spcPct val="107000"/>
                        </a:lnSpc>
                        <a:spcAft>
                          <a:spcPts val="0"/>
                        </a:spcAft>
                      </a:pPr>
                      <a:r>
                        <a:rPr lang="nl-NL" sz="1200">
                          <a:solidFill>
                            <a:schemeClr val="tx1">
                              <a:lumMod val="75000"/>
                              <a:lumOff val="25000"/>
                            </a:schemeClr>
                          </a:solidFill>
                          <a:effectLst/>
                        </a:rPr>
                        <a:t>inkoop</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2,50 ( per vierkante meter)</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polyether</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0,50</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1/5 </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0,50</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963392659"/>
                  </a:ext>
                </a:extLst>
              </a:tr>
              <a:tr h="596462">
                <a:tc>
                  <a:txBody>
                    <a:bodyPr/>
                    <a:lstStyle/>
                    <a:p>
                      <a:pPr marL="457200">
                        <a:lnSpc>
                          <a:spcPct val="107000"/>
                        </a:lnSpc>
                        <a:spcAft>
                          <a:spcPts val="0"/>
                        </a:spcAft>
                      </a:pPr>
                      <a:r>
                        <a:rPr lang="nl-NL" sz="1200" b="1">
                          <a:solidFill>
                            <a:schemeClr val="tx1">
                              <a:lumMod val="75000"/>
                              <a:lumOff val="25000"/>
                            </a:schemeClr>
                          </a:solidFill>
                          <a:effectLst/>
                        </a:rPr>
                        <a:t> </a:t>
                      </a:r>
                      <a:endParaRPr lang="nl-NL"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457200">
                        <a:lnSpc>
                          <a:spcPct val="107000"/>
                        </a:lnSpc>
                        <a:spcAft>
                          <a:spcPts val="0"/>
                        </a:spcAft>
                      </a:pPr>
                      <a:r>
                        <a:rPr lang="nl-NL" sz="1200">
                          <a:solidFill>
                            <a:schemeClr val="tx1">
                              <a:lumMod val="75000"/>
                              <a:lumOff val="25000"/>
                            </a:schemeClr>
                          </a:solidFill>
                          <a:effectLst/>
                        </a:rPr>
                        <a:t> </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 </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 </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 </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 </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Totaal 15,00</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776112999"/>
                  </a:ext>
                </a:extLst>
              </a:tr>
              <a:tr h="407188">
                <a:tc>
                  <a:txBody>
                    <a:bodyPr/>
                    <a:lstStyle/>
                    <a:p>
                      <a:pPr marL="457200">
                        <a:lnSpc>
                          <a:spcPct val="107000"/>
                        </a:lnSpc>
                        <a:spcAft>
                          <a:spcPts val="0"/>
                        </a:spcAft>
                      </a:pPr>
                      <a:r>
                        <a:rPr lang="nl-NL" sz="1200" b="1">
                          <a:solidFill>
                            <a:schemeClr val="tx1">
                              <a:lumMod val="75000"/>
                              <a:lumOff val="25000"/>
                            </a:schemeClr>
                          </a:solidFill>
                          <a:effectLst/>
                        </a:rPr>
                        <a:t> </a:t>
                      </a:r>
                      <a:endParaRPr lang="nl-NL"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457200">
                        <a:lnSpc>
                          <a:spcPct val="107000"/>
                        </a:lnSpc>
                        <a:spcAft>
                          <a:spcPts val="0"/>
                        </a:spcAft>
                      </a:pPr>
                      <a:r>
                        <a:rPr lang="nl-NL" sz="1200">
                          <a:solidFill>
                            <a:schemeClr val="tx1">
                              <a:lumMod val="75000"/>
                              <a:lumOff val="25000"/>
                            </a:schemeClr>
                          </a:solidFill>
                          <a:effectLst/>
                        </a:rPr>
                        <a:t> </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 </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 </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 </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 </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a:lnSpc>
                          <a:spcPct val="107000"/>
                        </a:lnSpc>
                        <a:spcAft>
                          <a:spcPts val="0"/>
                        </a:spcAft>
                      </a:pPr>
                      <a:r>
                        <a:rPr lang="nl-NL" sz="1200">
                          <a:solidFill>
                            <a:schemeClr val="tx1">
                              <a:lumMod val="75000"/>
                              <a:lumOff val="25000"/>
                            </a:schemeClr>
                          </a:solidFill>
                          <a:effectLst/>
                        </a:rPr>
                        <a:t> </a:t>
                      </a:r>
                      <a:endParaRPr lang="nl-NL"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9537" marR="98559" marT="98559" marB="9855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825035990"/>
                  </a:ext>
                </a:extLst>
              </a:tr>
            </a:tbl>
          </a:graphicData>
        </a:graphic>
      </p:graphicFrame>
    </p:spTree>
    <p:extLst>
      <p:ext uri="{BB962C8B-B14F-4D97-AF65-F5344CB8AC3E}">
        <p14:creationId xmlns:p14="http://schemas.microsoft.com/office/powerpoint/2010/main" val="336308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051D4864-177E-4347-AF3F-67ABB30C6233}"/>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Concept 1</a:t>
            </a:r>
          </a:p>
          <a:p>
            <a:pPr algn="ctr">
              <a:lnSpc>
                <a:spcPct val="90000"/>
              </a:lnSpc>
              <a:spcBef>
                <a:spcPct val="0"/>
              </a:spcBef>
              <a:spcAft>
                <a:spcPts val="600"/>
              </a:spcAft>
            </a:pPr>
            <a:endParaRPr lang="en-US" sz="2600" kern="1200">
              <a:solidFill>
                <a:srgbClr val="FFFFFF"/>
              </a:solidFill>
              <a:latin typeface="+mj-lt"/>
              <a:ea typeface="+mj-ea"/>
              <a:cs typeface="+mj-cs"/>
            </a:endParaRPr>
          </a:p>
        </p:txBody>
      </p:sp>
      <p:pic>
        <p:nvPicPr>
          <p:cNvPr id="2" name="Afbeelding 1">
            <a:extLst>
              <a:ext uri="{FF2B5EF4-FFF2-40B4-BE49-F238E27FC236}">
                <a16:creationId xmlns:a16="http://schemas.microsoft.com/office/drawing/2014/main" id="{88B09614-C197-4B1D-9C8A-96EC0F99B3C7}"/>
              </a:ext>
            </a:extLst>
          </p:cNvPr>
          <p:cNvPicPr>
            <a:picLocks noChangeAspect="1"/>
          </p:cNvPicPr>
          <p:nvPr/>
        </p:nvPicPr>
        <p:blipFill>
          <a:blip r:embed="rId2"/>
          <a:stretch>
            <a:fillRect/>
          </a:stretch>
        </p:blipFill>
        <p:spPr>
          <a:xfrm>
            <a:off x="3691395" y="619126"/>
            <a:ext cx="7401644" cy="5273674"/>
          </a:xfrm>
          <a:prstGeom prst="rect">
            <a:avLst/>
          </a:prstGeom>
        </p:spPr>
      </p:pic>
    </p:spTree>
    <p:extLst>
      <p:ext uri="{BB962C8B-B14F-4D97-AF65-F5344CB8AC3E}">
        <p14:creationId xmlns:p14="http://schemas.microsoft.com/office/powerpoint/2010/main" val="154311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9B364844-71A4-4F94-9BA6-648BCF798ED2}"/>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Concept 2</a:t>
            </a:r>
          </a:p>
        </p:txBody>
      </p:sp>
      <p:pic>
        <p:nvPicPr>
          <p:cNvPr id="3" name="Afbeelding 2">
            <a:extLst>
              <a:ext uri="{FF2B5EF4-FFF2-40B4-BE49-F238E27FC236}">
                <a16:creationId xmlns:a16="http://schemas.microsoft.com/office/drawing/2014/main" id="{3FE0CCBD-51BD-42D3-9FD8-3984867E5FC1}"/>
              </a:ext>
            </a:extLst>
          </p:cNvPr>
          <p:cNvPicPr>
            <a:picLocks noChangeAspect="1"/>
          </p:cNvPicPr>
          <p:nvPr/>
        </p:nvPicPr>
        <p:blipFill>
          <a:blip r:embed="rId2"/>
          <a:stretch>
            <a:fillRect/>
          </a:stretch>
        </p:blipFill>
        <p:spPr>
          <a:xfrm>
            <a:off x="3816313" y="1438275"/>
            <a:ext cx="8029611" cy="4267199"/>
          </a:xfrm>
          <a:prstGeom prst="rect">
            <a:avLst/>
          </a:prstGeom>
        </p:spPr>
      </p:pic>
    </p:spTree>
    <p:extLst>
      <p:ext uri="{BB962C8B-B14F-4D97-AF65-F5344CB8AC3E}">
        <p14:creationId xmlns:p14="http://schemas.microsoft.com/office/powerpoint/2010/main" val="97419584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795</Words>
  <Application>Microsoft Office PowerPoint</Application>
  <PresentationFormat>Breedbeeld</PresentationFormat>
  <Paragraphs>166</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Eindpresentatie project: rugzak </vt:lpstr>
      <vt:lpstr>Probleemgebieden  Ik wil meer weten over de materialen die ik zou kunnen gebruiken  Ik wil meer weten over hoe je een tas waterdicht maakt Ik wil meer weten over welke sluitingen het best werken voor een sluiting  Ik wil meer weten over hoe tassen het meest comfortabel zitten  Ik wil meer weten over het gewicht die een tas moet aankunnen    Onderzoeksvragen  Hoe sterk moet het materiaal zijn Hoe krijg je de tas waterdicht Hoe veel gewicht moet het materiaal een kunnen Welke materialen kunnen makkelijk in de wasmachine  Hoe lang moet de tas meegaan  Hoe duur mag de tas worden Hoe duur mag het materiaal worden </vt:lpstr>
      <vt:lpstr>2. eenduidige probleemstelling   Probleem stelling -Er moet een tas ontworpen worden die gebruikt kan worden voor sporten. Deelproblemen -De tas moet water dicht zijn -De tas moet een goede sluiting hebben -De tas moet fijn zitten/goed aansluiten op je lichaam -De tas moet voldoende ruimte hebben voor sportspullen </vt:lpstr>
      <vt:lpstr>PowerPoint-presentatie</vt:lpstr>
      <vt:lpstr>PowerPoint-presentatie</vt:lpstr>
      <vt:lpstr>PowerPoint-presentatie</vt:lpstr>
      <vt:lpstr>kostprijsberekening</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Eindpresentatie project: rugzak </dc:title>
  <dc:creator>jeroen</dc:creator>
  <cp:lastModifiedBy>jeroen</cp:lastModifiedBy>
  <cp:revision>2</cp:revision>
  <dcterms:created xsi:type="dcterms:W3CDTF">2020-04-13T14:53:42Z</dcterms:created>
  <dcterms:modified xsi:type="dcterms:W3CDTF">2020-04-13T14:56:10Z</dcterms:modified>
</cp:coreProperties>
</file>